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1" name="Shape 161"/>
          <p:cNvSpPr/>
          <p:nvPr>
            <p:ph type="sldImg"/>
          </p:nvPr>
        </p:nvSpPr>
        <p:spPr>
          <a:xfrm>
            <a:off x="1143000" y="685800"/>
            <a:ext cx="4572000" cy="3429000"/>
          </a:xfrm>
          <a:prstGeom prst="rect">
            <a:avLst/>
          </a:prstGeom>
        </p:spPr>
        <p:txBody>
          <a:bodyPr/>
          <a:lstStyle/>
          <a:p>
            <a:pPr/>
          </a:p>
        </p:txBody>
      </p:sp>
      <p:sp>
        <p:nvSpPr>
          <p:cNvPr id="162" name="Shape 1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bg>
      <p:bgPr>
        <a:solidFill>
          <a:srgbClr val="222222"/>
        </a:solidFill>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14"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222222"/>
        </a:solidFill>
      </p:bgPr>
    </p:bg>
    <p:spTree>
      <p:nvGrpSpPr>
        <p:cNvPr id="1" name=""/>
        <p:cNvGrpSpPr/>
        <p:nvPr/>
      </p:nvGrpSpPr>
      <p:grpSpPr>
        <a:xfrm>
          <a:off x="0" y="0"/>
          <a:ext cx="0" cy="0"/>
          <a:chOff x="0" y="0"/>
          <a:chExt cx="0" cy="0"/>
        </a:xfrm>
      </p:grpSpPr>
      <p:sp>
        <p:nvSpPr>
          <p:cNvPr id="10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0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solidFill>
          <a:srgbClr val="222222"/>
        </a:solidFill>
      </p:bgPr>
    </p:bg>
    <p:spTree>
      <p:nvGrpSpPr>
        <p:cNvPr id="1" name=""/>
        <p:cNvGrpSpPr/>
        <p:nvPr/>
      </p:nvGrpSpPr>
      <p:grpSpPr>
        <a:xfrm>
          <a:off x="0" y="0"/>
          <a:ext cx="0" cy="0"/>
          <a:chOff x="0" y="0"/>
          <a:chExt cx="0" cy="0"/>
        </a:xfrm>
      </p:grpSpPr>
      <p:sp>
        <p:nvSpPr>
          <p:cNvPr id="111" name="Image"/>
          <p:cNvSpPr/>
          <p:nvPr>
            <p:ph type="pic" idx="13"/>
          </p:nvPr>
        </p:nvSpPr>
        <p:spPr>
          <a:xfrm>
            <a:off x="105767" y="0"/>
            <a:ext cx="6468534" cy="9753600"/>
          </a:xfrm>
          <a:prstGeom prst="rect">
            <a:avLst/>
          </a:prstGeom>
        </p:spPr>
        <p:txBody>
          <a:bodyPr lIns="91439" tIns="45719" rIns="91439" bIns="45719">
            <a:noAutofit/>
          </a:bodyPr>
          <a:lstStyle/>
          <a:p>
            <a:pP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solidFill>
          <a:srgbClr val="222222"/>
        </a:solidFill>
      </p:bgPr>
    </p:bg>
    <p:spTree>
      <p:nvGrpSpPr>
        <p:cNvPr id="1" name=""/>
        <p:cNvGrpSpPr/>
        <p:nvPr/>
      </p:nvGrpSpPr>
      <p:grpSpPr>
        <a:xfrm>
          <a:off x="0" y="0"/>
          <a:ext cx="0" cy="0"/>
          <a:chOff x="0" y="0"/>
          <a:chExt cx="0" cy="0"/>
        </a:xfrm>
      </p:grpSpPr>
      <p:sp>
        <p:nvSpPr>
          <p:cNvPr id="119"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2800">
                <a:solidFill>
                  <a:srgbClr val="FFFFFF"/>
                </a:solidFill>
                <a:latin typeface="+mn-lt"/>
                <a:ea typeface="+mn-ea"/>
                <a:cs typeface="+mn-cs"/>
                <a:sym typeface="DIN Condensed"/>
              </a:defRPr>
            </a:pPr>
          </a:p>
        </p:txBody>
      </p:sp>
      <p:sp>
        <p:nvSpPr>
          <p:cNvPr id="120" name="Type a quote here."/>
          <p:cNvSpPr txBox="1"/>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21" name="Johnny Appleseed"/>
          <p:cNvSpPr txBox="1"/>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pPr/>
            <a:r>
              <a:t>Johnny Appleseed</a:t>
            </a:r>
          </a:p>
        </p:txBody>
      </p:sp>
      <p:sp>
        <p:nvSpPr>
          <p:cNvPr id="122" name="Text"/>
          <p:cNvSpPr txBox="1"/>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Alt">
    <p:bg>
      <p:bgPr>
        <a:solidFill>
          <a:schemeClr val="accent1"/>
        </a:solidFill>
      </p:bgPr>
    </p:bg>
    <p:spTree>
      <p:nvGrpSpPr>
        <p:cNvPr id="1" name=""/>
        <p:cNvGrpSpPr/>
        <p:nvPr/>
      </p:nvGrpSpPr>
      <p:grpSpPr>
        <a:xfrm>
          <a:off x="0" y="0"/>
          <a:ext cx="0" cy="0"/>
          <a:chOff x="0" y="0"/>
          <a:chExt cx="0" cy="0"/>
        </a:xfrm>
      </p:grpSpPr>
      <p:sp>
        <p:nvSpPr>
          <p:cNvPr id="130" name="Type a quote here."/>
          <p:cNvSpPr txBox="1"/>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31" name="Image"/>
          <p:cNvSpPr/>
          <p:nvPr>
            <p:ph type="pic" idx="14"/>
          </p:nvPr>
        </p:nvSpPr>
        <p:spPr>
          <a:xfrm>
            <a:off x="0" y="0"/>
            <a:ext cx="5486400" cy="9753600"/>
          </a:xfrm>
          <a:prstGeom prst="rect">
            <a:avLst/>
          </a:prstGeom>
        </p:spPr>
        <p:txBody>
          <a:bodyPr lIns="91439" tIns="45719" rIns="91439" bIns="45719">
            <a:noAutofit/>
          </a:bodyPr>
          <a:lstStyle/>
          <a:p>
            <a:pPr/>
          </a:p>
        </p:txBody>
      </p:sp>
      <p:sp>
        <p:nvSpPr>
          <p:cNvPr id="132" name="Johnny Appleseed"/>
          <p:cNvSpPr txBox="1"/>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pPr/>
            <a:r>
              <a:t>Johnny Appleseed</a:t>
            </a:r>
          </a:p>
        </p:txBody>
      </p:sp>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222222"/>
        </a:solidFill>
      </p:bgPr>
    </p:bg>
    <p:spTree>
      <p:nvGrpSpPr>
        <p:cNvPr id="1" name=""/>
        <p:cNvGrpSpPr/>
        <p:nvPr/>
      </p:nvGrpSpPr>
      <p:grpSpPr>
        <a:xfrm>
          <a:off x="0" y="0"/>
          <a:ext cx="0" cy="0"/>
          <a:chOff x="0" y="0"/>
          <a:chExt cx="0" cy="0"/>
        </a:xfrm>
      </p:grpSpPr>
      <p:sp>
        <p:nvSpPr>
          <p:cNvPr id="140"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1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Alt">
    <p:spTree>
      <p:nvGrpSpPr>
        <p:cNvPr id="1" name=""/>
        <p:cNvGrpSpPr/>
        <p:nvPr/>
      </p:nvGrpSpPr>
      <p:grpSpPr>
        <a:xfrm>
          <a:off x="0" y="0"/>
          <a:ext cx="0" cy="0"/>
          <a:chOff x="0" y="0"/>
          <a:chExt cx="0" cy="0"/>
        </a:xfrm>
      </p:grpSpPr>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22"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23" name="Line"/>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p>
        </p:txBody>
      </p:sp>
      <p:sp>
        <p:nvSpPr>
          <p:cNvPr id="2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2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3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xfrm>
            <a:off x="12161859" y="4191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bg>
      <p:bgPr>
        <a:solidFill>
          <a:srgbClr val="222222"/>
        </a:solidFill>
      </p:bgPr>
    </p:bg>
    <p:spTree>
      <p:nvGrpSpPr>
        <p:cNvPr id="1" name=""/>
        <p:cNvGrpSpPr/>
        <p:nvPr/>
      </p:nvGrpSpPr>
      <p:grpSpPr>
        <a:xfrm>
          <a:off x="0" y="0"/>
          <a:ext cx="0" cy="0"/>
          <a:chOff x="0" y="0"/>
          <a:chExt cx="0" cy="0"/>
        </a:xfrm>
      </p:grpSpPr>
      <p:sp>
        <p:nvSpPr>
          <p:cNvPr id="43" name="Title Text"/>
          <p:cNvSpPr txBox="1"/>
          <p:nvPr>
            <p:ph type="title"/>
          </p:nvPr>
        </p:nvSpPr>
        <p:spPr>
          <a:xfrm>
            <a:off x="406400" y="4038600"/>
            <a:ext cx="12192000" cy="4521200"/>
          </a:xfrm>
          <a:prstGeom prst="rect">
            <a:avLst/>
          </a:prstGeom>
        </p:spPr>
        <p:txBody>
          <a:bodyPr/>
          <a:lstStyle>
            <a:lvl1pPr>
              <a:spcBef>
                <a:spcPts val="0"/>
              </a:spcBef>
              <a:defRPr sz="17000"/>
            </a:lvl1pPr>
          </a:lstStyle>
          <a:p>
            <a:pPr/>
            <a:r>
              <a:t>Title Text</a:t>
            </a:r>
          </a:p>
        </p:txBody>
      </p:sp>
      <p:sp>
        <p:nvSpPr>
          <p:cNvPr id="44"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bg>
      <p:bgPr>
        <a:solidFill>
          <a:srgbClr val="222222"/>
        </a:solidFill>
      </p:bgPr>
    </p:bg>
    <p:spTree>
      <p:nvGrpSpPr>
        <p:cNvPr id="1" name=""/>
        <p:cNvGrpSpPr/>
        <p:nvPr/>
      </p:nvGrpSpPr>
      <p:grpSpPr>
        <a:xfrm>
          <a:off x="0" y="0"/>
          <a:ext cx="0" cy="0"/>
          <a:chOff x="0" y="0"/>
          <a:chExt cx="0" cy="0"/>
        </a:xfrm>
      </p:grpSpPr>
      <p:sp>
        <p:nvSpPr>
          <p:cNvPr id="51" name="Line"/>
          <p:cNvSpPr/>
          <p:nvPr/>
        </p:nvSpPr>
        <p:spPr>
          <a:xfrm flipH="1" flipV="1">
            <a:off x="5485556" y="35283"/>
            <a:ext cx="1" cy="9683034"/>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2" name="Image"/>
          <p:cNvSpPr/>
          <p:nvPr>
            <p:ph type="pic" idx="13"/>
          </p:nvPr>
        </p:nvSpPr>
        <p:spPr>
          <a:xfrm>
            <a:off x="0" y="0"/>
            <a:ext cx="5486400" cy="9753600"/>
          </a:xfrm>
          <a:prstGeom prst="rect">
            <a:avLst/>
          </a:prstGeom>
        </p:spPr>
        <p:txBody>
          <a:bodyPr lIns="91439" tIns="45719" rIns="91439" bIns="45719">
            <a:noAutofit/>
          </a:bodyPr>
          <a:lstStyle/>
          <a:p>
            <a:pPr/>
          </a:p>
        </p:txBody>
      </p:sp>
      <p:sp>
        <p:nvSpPr>
          <p:cNvPr id="53" name="Title Text"/>
          <p:cNvSpPr txBox="1"/>
          <p:nvPr>
            <p:ph type="title"/>
          </p:nvPr>
        </p:nvSpPr>
        <p:spPr>
          <a:xfrm>
            <a:off x="5892800" y="6426200"/>
            <a:ext cx="6705600" cy="2705100"/>
          </a:xfrm>
          <a:prstGeom prst="rect">
            <a:avLst/>
          </a:prstGeom>
        </p:spPr>
        <p:txBody>
          <a:bodyPr/>
          <a:lstStyle>
            <a:lvl1pPr>
              <a:spcBef>
                <a:spcPts val="0"/>
              </a:spcBef>
              <a:defRPr sz="17000"/>
            </a:lvl1pPr>
          </a:lstStyle>
          <a:p>
            <a:pPr/>
            <a:r>
              <a:t>Title Text</a:t>
            </a:r>
          </a:p>
        </p:txBody>
      </p:sp>
      <p:sp>
        <p:nvSpPr>
          <p:cNvPr id="54" name="Body Level One…"/>
          <p:cNvSpPr txBox="1"/>
          <p:nvPr>
            <p:ph type="body" sz="quarter" idx="1"/>
          </p:nvPr>
        </p:nvSpPr>
        <p:spPr>
          <a:xfrm>
            <a:off x="6032500" y="3467100"/>
            <a:ext cx="67056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63" name="Title Text"/>
          <p:cNvSpPr txBox="1"/>
          <p:nvPr>
            <p:ph type="title"/>
          </p:nvPr>
        </p:nvSpPr>
        <p:spPr>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222222"/>
        </a:solidFill>
      </p:bgPr>
    </p:bg>
    <p:spTree>
      <p:nvGrpSpPr>
        <p:cNvPr id="1" name=""/>
        <p:cNvGrpSpPr/>
        <p:nvPr/>
      </p:nvGrpSpPr>
      <p:grpSpPr>
        <a:xfrm>
          <a:off x="0" y="0"/>
          <a:ext cx="0" cy="0"/>
          <a:chOff x="0" y="0"/>
          <a:chExt cx="0" cy="0"/>
        </a:xfrm>
      </p:grpSpPr>
      <p:sp>
        <p:nvSpPr>
          <p:cNvPr id="7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Alt">
    <p:spTree>
      <p:nvGrpSpPr>
        <p:cNvPr id="1" name=""/>
        <p:cNvGrpSpPr/>
        <p:nvPr/>
      </p:nvGrpSpPr>
      <p:grpSpPr>
        <a:xfrm>
          <a:off x="0" y="0"/>
          <a:ext cx="0" cy="0"/>
          <a:chOff x="0" y="0"/>
          <a:chExt cx="0" cy="0"/>
        </a:xfrm>
      </p:grpSpPr>
      <p:sp>
        <p:nvSpPr>
          <p:cNvPr id="8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82" name="Title Text"/>
          <p:cNvSpPr txBox="1"/>
          <p:nvPr>
            <p:ph type="title"/>
          </p:nvPr>
        </p:nvSpPr>
        <p:spPr>
          <a:prstGeom prst="rect">
            <a:avLst/>
          </a:prstGeom>
        </p:spPr>
        <p:txBody>
          <a:bodyPr/>
          <a:lstStyle/>
          <a:p>
            <a:pPr/>
            <a:r>
              <a:t>Title Text</a:t>
            </a:r>
          </a:p>
        </p:txBody>
      </p:sp>
      <p:sp>
        <p:nvSpPr>
          <p:cNvPr id="8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9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92" name="Image"/>
          <p:cNvSpPr/>
          <p:nvPr>
            <p:ph type="pic" sz="half" idx="14"/>
          </p:nvPr>
        </p:nvSpPr>
        <p:spPr>
          <a:xfrm>
            <a:off x="7112000" y="1536700"/>
            <a:ext cx="5486400" cy="7797800"/>
          </a:xfrm>
          <a:prstGeom prst="rect">
            <a:avLst/>
          </a:prstGeom>
        </p:spPr>
        <p:txBody>
          <a:bodyPr lIns="91439" tIns="45719" rIns="91439" bIns="45719">
            <a:noAutofit/>
          </a:bodyPr>
          <a:lstStyle/>
          <a:p>
            <a:pPr/>
          </a:p>
        </p:txBody>
      </p:sp>
      <p:sp>
        <p:nvSpPr>
          <p:cNvPr id="93" name="Title Text"/>
          <p:cNvSpPr txBox="1"/>
          <p:nvPr>
            <p:ph type="title"/>
          </p:nvPr>
        </p:nvSpPr>
        <p:spPr>
          <a:xfrm>
            <a:off x="406400" y="1536700"/>
            <a:ext cx="6299200" cy="723900"/>
          </a:xfrm>
          <a:prstGeom prst="rect">
            <a:avLst/>
          </a:prstGeom>
        </p:spPr>
        <p:txBody>
          <a:bodyPr/>
          <a:lstStyle/>
          <a:p>
            <a:pPr/>
            <a:r>
              <a:t>Title Text</a:t>
            </a:r>
          </a:p>
        </p:txBody>
      </p:sp>
      <p:sp>
        <p:nvSpPr>
          <p:cNvPr id="94" name="Body Level One…"/>
          <p:cNvSpPr txBox="1"/>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 name="Title Text"/>
          <p:cNvSpPr txBox="1"/>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Body Level One…"/>
          <p:cNvSpPr txBox="1"/>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slingzlaces.com"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LINGZ"/>
          <p:cNvSpPr txBox="1"/>
          <p:nvPr>
            <p:ph type="ctrTitle"/>
          </p:nvPr>
        </p:nvSpPr>
        <p:spPr>
          <a:xfrm>
            <a:off x="292100" y="4425950"/>
            <a:ext cx="12192000" cy="2705100"/>
          </a:xfrm>
          <a:prstGeom prst="rect">
            <a:avLst/>
          </a:prstGeom>
        </p:spPr>
        <p:txBody>
          <a:bodyPr/>
          <a:lstStyle>
            <a:lvl1pPr algn="ctr"/>
          </a:lstStyle>
          <a:p>
            <a:pPr/>
            <a:r>
              <a:t>SLINGZ</a:t>
            </a:r>
          </a:p>
        </p:txBody>
      </p:sp>
      <p:sp>
        <p:nvSpPr>
          <p:cNvPr id="165" name="YGSS ADVERTISING"/>
          <p:cNvSpPr txBox="1"/>
          <p:nvPr>
            <p:ph type="subTitle" sz="quarter" idx="1"/>
          </p:nvPr>
        </p:nvSpPr>
        <p:spPr>
          <a:xfrm>
            <a:off x="406400" y="6108700"/>
            <a:ext cx="12192000" cy="1803400"/>
          </a:xfrm>
          <a:prstGeom prst="rect">
            <a:avLst/>
          </a:prstGeom>
        </p:spPr>
        <p:txBody>
          <a:bodyPr/>
          <a:lstStyle>
            <a:lvl1pPr algn="ctr">
              <a:defRPr sz="5200">
                <a:solidFill>
                  <a:srgbClr val="BCC0C3"/>
                </a:solidFill>
              </a:defRPr>
            </a:lvl1pPr>
          </a:lstStyle>
          <a:p>
            <a:pPr/>
            <a:r>
              <a:t>YGSS ADVERTISING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6" grpId="1" fill="hold">
                                  <p:stCondLst>
                                    <p:cond delay="0"/>
                                  </p:stCondLst>
                                  <p:iterate type="lt" backwards="0">
                                    <p:tmAbs val="0"/>
                                  </p:iterate>
                                  <p:childTnLst>
                                    <p:set>
                                      <p:cBhvr>
                                        <p:cTn id="6" fill="hold"/>
                                        <p:tgtEl>
                                          <p:spTgt spid="164"/>
                                        </p:tgtEl>
                                        <p:attrNameLst>
                                          <p:attrName>style.visibility</p:attrName>
                                        </p:attrNameLst>
                                      </p:cBhvr>
                                      <p:to>
                                        <p:strVal val="visible"/>
                                      </p:to>
                                    </p:set>
                                    <p:animEffect filter="wipe(down)" transition="in">
                                      <p:cBhvr>
                                        <p:cTn id="7" dur="580">
                                          <p:stCondLst>
                                            <p:cond delay="0"/>
                                          </p:stCondLst>
                                        </p:cTn>
                                        <p:tgtEl>
                                          <p:spTgt spid="164"/>
                                        </p:tgtEl>
                                      </p:cBhvr>
                                    </p:animEffect>
                                    <p:anim calcmode="lin" valueType="num">
                                      <p:cBhvr>
                                        <p:cTn id="8" dur="1822" fill="hold" tmFilter="0,0; 0.14,0.36; 0.43,0.73; 0.71,0.91; 1.0,1.0">
                                          <p:stCondLst>
                                            <p:cond delay="0"/>
                                          </p:stCondLst>
                                        </p:cTn>
                                        <p:tgtEl>
                                          <p:spTgt spid="164"/>
                                        </p:tgtEl>
                                        <p:attrNameLst>
                                          <p:attrName>ppt_x</p:attrName>
                                        </p:attrNameLst>
                                      </p:cBhvr>
                                      <p:tavLst>
                                        <p:tav tm="0">
                                          <p:val>
                                            <p:strVal val="#ppt_x-0.25"/>
                                          </p:val>
                                        </p:tav>
                                        <p:tav tm="100000">
                                          <p:val>
                                            <p:strVal val="#ppt_x"/>
                                          </p:val>
                                        </p:tav>
                                      </p:tavLst>
                                    </p:anim>
                                    <p:anim calcmode="lin" valueType="num">
                                      <p:cBhvr>
                                        <p:cTn id="9" dur="664" fill="hold" tmFilter="0.0,0.0; 0.25,0.07; 0.50,0.2; 0.75,0.467; 1.0,1.0">
                                          <p:stCondLst>
                                            <p:cond delay="0"/>
                                          </p:stCondLst>
                                        </p:cTn>
                                        <p:tgtEl>
                                          <p:spTgt spid="164"/>
                                        </p:tgtEl>
                                        <p:attrNameLst>
                                          <p:attrName>ppt_y</p:attrName>
                                        </p:attrNameLst>
                                      </p:cBhvr>
                                      <p:tavLst>
                                        <p:tav tm="0" fmla="#ppt_y-sin(pi*$)/3">
                                          <p:val>
                                            <p:fltVal val="0.5"/>
                                          </p:val>
                                        </p:tav>
                                        <p:tav tm="100000">
                                          <p:val>
                                            <p:fltVal val="1"/>
                                          </p:val>
                                        </p:tav>
                                      </p:tavLst>
                                    </p:anim>
                                    <p:anim calcmode="lin" valueType="num">
                                      <p:cBhvr>
                                        <p:cTn id="10" dur="664" fill="hold" tmFilter="0, 0; 0.125,0.2665; 0.25,0.4; 0.375,0.465; 0.5,0.5;  0.625,0.535; 0.75,0.6; 0.875,0.7335; 1,1">
                                          <p:stCondLst>
                                            <p:cond delay="664"/>
                                          </p:stCondLst>
                                        </p:cTn>
                                        <p:tgtEl>
                                          <p:spTgt spid="164"/>
                                        </p:tgtEl>
                                        <p:attrNameLst>
                                          <p:attrName>ppt_y</p:attrName>
                                        </p:attrNameLst>
                                      </p:cBhvr>
                                      <p:tavLst>
                                        <p:tav tm="0" fmla="#ppt_y-sin(pi*$)/9">
                                          <p:val>
                                            <p:fltVal val="0"/>
                                          </p:val>
                                        </p:tav>
                                        <p:tav tm="100000">
                                          <p:val>
                                            <p:fltVal val="1"/>
                                          </p:val>
                                        </p:tav>
                                      </p:tavLst>
                                    </p:anim>
                                    <p:anim calcmode="lin" valueType="num">
                                      <p:cBhvr>
                                        <p:cTn id="11" dur="332" fill="hold" tmFilter="0, 0; 0.125,0.2665; 0.25,0.4; 0.375,0.465; 0.5,0.5;  0.625,0.535; 0.75,0.6; 0.875,0.7335; 1,1">
                                          <p:stCondLst>
                                            <p:cond delay="1324"/>
                                          </p:stCondLst>
                                        </p:cTn>
                                        <p:tgtEl>
                                          <p:spTgt spid="164"/>
                                        </p:tgtEl>
                                        <p:attrNameLst>
                                          <p:attrName>ppt_y</p:attrName>
                                        </p:attrNameLst>
                                      </p:cBhvr>
                                      <p:tavLst>
                                        <p:tav tm="0" fmla="#ppt_y-sin(pi*$)/27">
                                          <p:val>
                                            <p:fltVal val="0"/>
                                          </p:val>
                                        </p:tav>
                                        <p:tav tm="100000">
                                          <p:val>
                                            <p:fltVal val="1"/>
                                          </p:val>
                                        </p:tav>
                                      </p:tavLst>
                                    </p:anim>
                                    <p:anim calcmode="lin" valueType="num">
                                      <p:cBhvr>
                                        <p:cTn id="12" dur="164" fill="hold" tmFilter="0, 0; 0.125,0.2665; 0.25,0.4; 0.375,0.465; 0.5,0.5;  0.625,0.535; 0.75,0.6; 0.875,0.7335; 1,1">
                                          <p:stCondLst>
                                            <p:cond delay="1656"/>
                                          </p:stCondLst>
                                        </p:cTn>
                                        <p:tgtEl>
                                          <p:spTgt spid="164"/>
                                        </p:tgtEl>
                                        <p:attrNameLst>
                                          <p:attrName>ppt_y</p:attrName>
                                        </p:attrNameLst>
                                      </p:cBhvr>
                                      <p:tavLst>
                                        <p:tav tm="0" fmla="#ppt_y-sin(pi*$)/81">
                                          <p:val>
                                            <p:fltVal val="0"/>
                                          </p:val>
                                        </p:tav>
                                        <p:tav tm="100000">
                                          <p:val>
                                            <p:fltVal val="1"/>
                                          </p:val>
                                        </p:tav>
                                      </p:tavLst>
                                    </p:anim>
                                    <p:animScale>
                                      <p:cBhvr>
                                        <p:cTn id="13" dur="26" fill="hold">
                                          <p:stCondLst>
                                            <p:cond delay="650"/>
                                          </p:stCondLst>
                                        </p:cTn>
                                        <p:tgtEl>
                                          <p:spTgt spid="164"/>
                                        </p:tgtEl>
                                      </p:cBhvr>
                                      <p:to x="100000" y="60000"/>
                                    </p:animScale>
                                    <p:animScale>
                                      <p:cBhvr>
                                        <p:cTn id="14" dur="166" decel="50000" fill="hold">
                                          <p:stCondLst>
                                            <p:cond delay="676"/>
                                          </p:stCondLst>
                                        </p:cTn>
                                        <p:tgtEl>
                                          <p:spTgt spid="164"/>
                                        </p:tgtEl>
                                      </p:cBhvr>
                                      <p:to x="100000" y="100000"/>
                                    </p:animScale>
                                    <p:animScale>
                                      <p:cBhvr>
                                        <p:cTn id="15" dur="26" decel="50000" fill="hold">
                                          <p:stCondLst>
                                            <p:cond delay="1312"/>
                                          </p:stCondLst>
                                        </p:cTn>
                                        <p:tgtEl>
                                          <p:spTgt spid="164"/>
                                        </p:tgtEl>
                                      </p:cBhvr>
                                      <p:to x="100000" y="80000"/>
                                    </p:animScale>
                                    <p:animScale>
                                      <p:cBhvr>
                                        <p:cTn id="16" dur="166" decel="50000" fill="hold">
                                          <p:stCondLst>
                                            <p:cond delay="1338"/>
                                          </p:stCondLst>
                                        </p:cTn>
                                        <p:tgtEl>
                                          <p:spTgt spid="164"/>
                                        </p:tgtEl>
                                      </p:cBhvr>
                                      <p:to x="100000" y="100000"/>
                                    </p:animScale>
                                    <p:animScale>
                                      <p:cBhvr>
                                        <p:cTn id="17" dur="26" decel="50000" fill="hold">
                                          <p:stCondLst>
                                            <p:cond delay="1642"/>
                                          </p:stCondLst>
                                        </p:cTn>
                                        <p:tgtEl>
                                          <p:spTgt spid="164"/>
                                        </p:tgtEl>
                                      </p:cBhvr>
                                      <p:to x="100000" y="90000"/>
                                    </p:animScale>
                                    <p:animScale>
                                      <p:cBhvr>
                                        <p:cTn id="18" dur="166" decel="50000" fill="hold">
                                          <p:stCondLst>
                                            <p:cond delay="1668"/>
                                          </p:stCondLst>
                                        </p:cTn>
                                        <p:tgtEl>
                                          <p:spTgt spid="164"/>
                                        </p:tgtEl>
                                      </p:cBhvr>
                                      <p:to x="100000" y="100000"/>
                                    </p:animScale>
                                    <p:animScale>
                                      <p:cBhvr>
                                        <p:cTn id="19" dur="26" decel="50000" fill="hold">
                                          <p:stCondLst>
                                            <p:cond delay="1808"/>
                                          </p:stCondLst>
                                        </p:cTn>
                                        <p:tgtEl>
                                          <p:spTgt spid="164"/>
                                        </p:tgtEl>
                                      </p:cBhvr>
                                      <p:to x="100000" y="95000"/>
                                    </p:animScale>
                                    <p:animScale>
                                      <p:cBhvr>
                                        <p:cTn id="20" dur="166" decel="50000" fill="hold">
                                          <p:stCondLst>
                                            <p:cond delay="1834"/>
                                          </p:stCondLst>
                                        </p:cTn>
                                        <p:tgtEl>
                                          <p:spTgt spid="16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4" grpId="2" fill="hold">
                                  <p:stCondLst>
                                    <p:cond delay="0"/>
                                  </p:stCondLst>
                                  <p:iterate type="el" backwards="0">
                                    <p:tmAbs val="0"/>
                                  </p:iterate>
                                  <p:childTnLst>
                                    <p:set>
                                      <p:cBhvr>
                                        <p:cTn id="24" fill="hold"/>
                                        <p:tgtEl>
                                          <p:spTgt spid="165"/>
                                        </p:tgtEl>
                                        <p:attrNameLst>
                                          <p:attrName>style.visibility</p:attrName>
                                        </p:attrNameLst>
                                      </p:cBhvr>
                                      <p:to>
                                        <p:strVal val="visible"/>
                                      </p:to>
                                    </p:set>
                                    <p:animEffect filter="box(out)" transition="in">
                                      <p:cBhvr>
                                        <p:cTn id="25" dur="1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2"/>
      <p:bldP build="whole" bldLvl="1" animBg="1" rev="0" advAuto="0" spid="164"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Business card"/>
          <p:cNvSpPr txBox="1"/>
          <p:nvPr>
            <p:ph type="title"/>
          </p:nvPr>
        </p:nvSpPr>
        <p:spPr>
          <a:xfrm>
            <a:off x="284038" y="1371600"/>
            <a:ext cx="12192001" cy="4521200"/>
          </a:xfrm>
          <a:prstGeom prst="rect">
            <a:avLst/>
          </a:prstGeom>
        </p:spPr>
        <p:txBody>
          <a:bodyPr/>
          <a:lstStyle>
            <a:lvl1pPr algn="ctr">
              <a:defRPr sz="15500"/>
            </a:lvl1pPr>
          </a:lstStyle>
          <a:p>
            <a:pPr/>
            <a:r>
              <a:t>Business card</a:t>
            </a:r>
          </a:p>
        </p:txBody>
      </p:sp>
      <p:pic>
        <p:nvPicPr>
          <p:cNvPr id="199" name="Screen Shot 2019-03-11 at 9.59.49 AM.png" descr="Screen Shot 2019-03-11 at 9.59.49 AM.png"/>
          <p:cNvPicPr>
            <a:picLocks noChangeAspect="1"/>
          </p:cNvPicPr>
          <p:nvPr/>
        </p:nvPicPr>
        <p:blipFill>
          <a:blip r:embed="rId2">
            <a:extLst/>
          </a:blip>
          <a:stretch>
            <a:fillRect/>
          </a:stretch>
        </p:blipFill>
        <p:spPr>
          <a:xfrm>
            <a:off x="3303240" y="3883869"/>
            <a:ext cx="6153597" cy="39265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My Movie 3.mp4" descr="My Movie 3.mp4"/>
          <p:cNvPicPr>
            <a:picLocks noChangeAspect="0"/>
          </p:cNvPicPr>
          <p:nvPr>
            <p:ph type="pic" idx="13"/>
            <a:videoFile r:link="rId2"/>
            <p:extLst>
              <p:ext uri="{DAA4B4D4-6D71-4841-9C94-3DE7FCFB9230}">
                <p14:media xmlns:p14="http://schemas.microsoft.com/office/powerpoint/2010/main" r:embed="rId3"/>
              </p:ext>
            </p:extLst>
          </p:nvPr>
        </p:nvPicPr>
        <p:blipFill>
          <a:blip r:embed="rId4">
            <a:extLst/>
          </a:blip>
          <a:stretch>
            <a:fillRect/>
          </a:stretch>
        </p:blipFill>
        <p:spPr>
          <a:xfrm>
            <a:off x="0" y="1219200"/>
            <a:ext cx="13004800" cy="7315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318300" fill="hold"/>
                                        <p:tgtEl>
                                          <p:spTgt spid="2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YGSS ADVERTISING"/>
          <p:cNvSpPr txBox="1"/>
          <p:nvPr>
            <p:ph type="body" idx="13"/>
          </p:nvPr>
        </p:nvSpPr>
        <p:spPr>
          <a:xfrm>
            <a:off x="419100" y="444500"/>
            <a:ext cx="11176000" cy="457200"/>
          </a:xfrm>
          <a:prstGeom prst="rect">
            <a:avLst/>
          </a:prstGeom>
        </p:spPr>
        <p:txBody>
          <a:bodyPr/>
          <a:lstStyle/>
          <a:p>
            <a:pPr/>
            <a:r>
              <a:t>YGSS ADVERTISING </a:t>
            </a:r>
          </a:p>
        </p:txBody>
      </p:sp>
      <p:pic>
        <p:nvPicPr>
          <p:cNvPr id="168" name="Artboard+2Website-Banner-Slideshow.jpg" descr="Artboard+2Website-Banner-Slideshow.jpg"/>
          <p:cNvPicPr>
            <a:picLocks noChangeAspect="1"/>
          </p:cNvPicPr>
          <p:nvPr>
            <p:ph type="pic" idx="14"/>
          </p:nvPr>
        </p:nvPicPr>
        <p:blipFill>
          <a:blip r:embed="rId2">
            <a:extLst/>
          </a:blip>
          <a:srcRect l="53023" t="1628" r="7400" b="0"/>
          <a:stretch>
            <a:fillRect/>
          </a:stretch>
        </p:blipFill>
        <p:spPr>
          <a:xfrm>
            <a:off x="7251700" y="1308100"/>
            <a:ext cx="5486400" cy="7670800"/>
          </a:xfrm>
          <a:prstGeom prst="rect">
            <a:avLst/>
          </a:prstGeom>
        </p:spPr>
      </p:pic>
      <p:sp>
        <p:nvSpPr>
          <p:cNvPr id="169" name="Slingz Laces"/>
          <p:cNvSpPr txBox="1"/>
          <p:nvPr>
            <p:ph type="title"/>
          </p:nvPr>
        </p:nvSpPr>
        <p:spPr>
          <a:xfrm>
            <a:off x="406400" y="1530350"/>
            <a:ext cx="6299200" cy="723900"/>
          </a:xfrm>
          <a:prstGeom prst="rect">
            <a:avLst/>
          </a:prstGeom>
        </p:spPr>
        <p:txBody>
          <a:bodyPr/>
          <a:lstStyle>
            <a:lvl1pPr defTabSz="467359">
              <a:spcBef>
                <a:spcPts val="2200"/>
              </a:spcBef>
              <a:defRPr sz="4800"/>
            </a:lvl1pPr>
          </a:lstStyle>
          <a:p>
            <a:pPr/>
            <a:r>
              <a:t>Slingz Laces</a:t>
            </a:r>
          </a:p>
        </p:txBody>
      </p:sp>
      <p:sp>
        <p:nvSpPr>
          <p:cNvPr id="170" name="Slingz are silicone no tie waterproof laces that are mainly worn by kids and seniors but they can be used by any ages. Recently with YGSS advertising Slingz had been given a new advertising opportunity to market their product to Bethany students and parents."/>
          <p:cNvSpPr txBox="1"/>
          <p:nvPr>
            <p:ph type="body" sz="half" idx="1"/>
          </p:nvPr>
        </p:nvSpPr>
        <p:spPr>
          <a:xfrm>
            <a:off x="406400" y="2381250"/>
            <a:ext cx="6299200" cy="6108700"/>
          </a:xfrm>
          <a:prstGeom prst="rect">
            <a:avLst/>
          </a:prstGeom>
        </p:spPr>
        <p:txBody>
          <a:bodyPr/>
          <a:lstStyle>
            <a:lvl1pPr marL="0" indent="0">
              <a:buClrTx/>
              <a:buSzTx/>
              <a:buFontTx/>
              <a:buNone/>
              <a:defRPr>
                <a:solidFill>
                  <a:srgbClr val="3BA6D8"/>
                </a:solidFill>
              </a:defRPr>
            </a:lvl1pPr>
          </a:lstStyle>
          <a:p>
            <a:pPr/>
            <a:r>
              <a:t>Slingz are silicone no tie waterproof laces that are mainly worn by kids and seniors but they can be used by any ages. Recently with YGSS advertising Slingz had been given a new advertising opportunity to market their product to Bethany students and parents.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167"/>
                                        </p:tgtEl>
                                        <p:attrNameLst>
                                          <p:attrName>style.visibility</p:attrName>
                                        </p:attrNameLst>
                                      </p:cBhvr>
                                      <p:to>
                                        <p:strVal val="visible"/>
                                      </p:to>
                                    </p:set>
                                    <p:anim calcmode="lin" valueType="num">
                                      <p:cBhvr>
                                        <p:cTn id="7" dur="1000" fill="hold"/>
                                        <p:tgtEl>
                                          <p:spTgt spid="167"/>
                                        </p:tgtEl>
                                        <p:attrNameLst>
                                          <p:attrName>ppt_w</p:attrName>
                                        </p:attrNameLst>
                                      </p:cBhvr>
                                      <p:tavLst>
                                        <p:tav tm="0">
                                          <p:val>
                                            <p:strVal val="4*#ppt_w"/>
                                          </p:val>
                                        </p:tav>
                                        <p:tav tm="100000">
                                          <p:val>
                                            <p:strVal val="#ppt_w"/>
                                          </p:val>
                                        </p:tav>
                                      </p:tavLst>
                                    </p:anim>
                                    <p:anim calcmode="lin" valueType="num">
                                      <p:cBhvr>
                                        <p:cTn id="8" dur="1000" fill="hold"/>
                                        <p:tgtEl>
                                          <p:spTgt spid="16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I STARTED SLINGZ FOR TWO REASONS: TO BE AN INDEPENDENT BUSINESS OWNER WITH THE END GOAL OF RETIRING AT AGE 50 AND WORKING MAX 5 HOURS A WEEK FROM ANYWHERE IN THE WORLD AND OF COURSE BECAUSE EVERYONE HATES SHOELACES!”"/>
          <p:cNvSpPr txBox="1"/>
          <p:nvPr>
            <p:ph type="body" idx="13"/>
          </p:nvPr>
        </p:nvSpPr>
        <p:spPr>
          <a:xfrm>
            <a:off x="889000" y="2614082"/>
            <a:ext cx="11226800" cy="5287264"/>
          </a:xfrm>
          <a:prstGeom prst="rect">
            <a:avLst/>
          </a:prstGeom>
        </p:spPr>
        <p:txBody>
          <a:bodyPr/>
          <a:lstStyle>
            <a:lvl1pPr>
              <a:defRPr sz="5800"/>
            </a:lvl1pPr>
          </a:lstStyle>
          <a:p>
            <a:pPr/>
            <a:r>
              <a:t>“I STARTED SLINGZ FOR TWO REASONS: TO BE AN INDEPENDENT BUSINESS OWNER WITH THE END GOAL OF RETIRING AT AGE 50 AND WORKING MAX 5 HOURS A WEEK FROM ANYWHERE IN THE WORLD AND OF COURSE BECAUSE EVERYONE HATES SHOELACES!”</a:t>
            </a:r>
          </a:p>
        </p:txBody>
      </p:sp>
      <p:sp>
        <p:nvSpPr>
          <p:cNvPr id="173" name="RISHI SONI"/>
          <p:cNvSpPr txBox="1"/>
          <p:nvPr>
            <p:ph type="body" idx="14"/>
          </p:nvPr>
        </p:nvSpPr>
        <p:spPr>
          <a:xfrm>
            <a:off x="406400" y="8119533"/>
            <a:ext cx="12192000" cy="863604"/>
          </a:xfrm>
          <a:prstGeom prst="rect">
            <a:avLst/>
          </a:prstGeom>
        </p:spPr>
        <p:txBody>
          <a:bodyPr/>
          <a:lstStyle/>
          <a:p>
            <a:pPr/>
            <a:r>
              <a:t>RISHI SONI</a:t>
            </a:r>
          </a:p>
        </p:txBody>
      </p:sp>
      <p:sp>
        <p:nvSpPr>
          <p:cNvPr id="174" name="Ygss ADVERTISING"/>
          <p:cNvSpPr txBox="1"/>
          <p:nvPr>
            <p:ph type="body" idx="15"/>
          </p:nvPr>
        </p:nvSpPr>
        <p:spPr>
          <a:xfrm>
            <a:off x="381000" y="444500"/>
            <a:ext cx="11176000" cy="457200"/>
          </a:xfrm>
          <a:prstGeom prst="rect">
            <a:avLst/>
          </a:prstGeom>
        </p:spPr>
        <p:txBody>
          <a:bodyPr/>
          <a:lstStyle/>
          <a:p>
            <a:pPr/>
            <a:r>
              <a:t>Ygss ADVERTISING</a:t>
            </a:r>
          </a:p>
        </p:txBody>
      </p:sp>
      <p:sp>
        <p:nvSpPr>
          <p:cNvPr id="175" name="SLINGZ STORY"/>
          <p:cNvSpPr txBox="1"/>
          <p:nvPr/>
        </p:nvSpPr>
        <p:spPr>
          <a:xfrm>
            <a:off x="4555997" y="1351491"/>
            <a:ext cx="371494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SLINGZ STORY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174"/>
                                        </p:tgtEl>
                                        <p:attrNameLst>
                                          <p:attrName>style.visibility</p:attrName>
                                        </p:attrNameLst>
                                      </p:cBhvr>
                                      <p:to>
                                        <p:strVal val="visible"/>
                                      </p:to>
                                    </p:set>
                                    <p:anim calcmode="lin" valueType="num">
                                      <p:cBhvr>
                                        <p:cTn id="7" dur="1000" fill="hold"/>
                                        <p:tgtEl>
                                          <p:spTgt spid="174"/>
                                        </p:tgtEl>
                                        <p:attrNameLst>
                                          <p:attrName>ppt_w</p:attrName>
                                        </p:attrNameLst>
                                      </p:cBhvr>
                                      <p:tavLst>
                                        <p:tav tm="0">
                                          <p:val>
                                            <p:strVal val="4*#ppt_w"/>
                                          </p:val>
                                        </p:tav>
                                        <p:tav tm="100000">
                                          <p:val>
                                            <p:strVal val="#ppt_w"/>
                                          </p:val>
                                        </p:tav>
                                      </p:tavLst>
                                    </p:anim>
                                    <p:anim calcmode="lin" valueType="num">
                                      <p:cBhvr>
                                        <p:cTn id="8" dur="1000" fill="hold"/>
                                        <p:tgtEl>
                                          <p:spTgt spid="1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lingz are on sale  for $5.97"/>
          <p:cNvSpPr txBox="1"/>
          <p:nvPr>
            <p:ph type="title"/>
          </p:nvPr>
        </p:nvSpPr>
        <p:spPr>
          <a:xfrm>
            <a:off x="406400" y="2325067"/>
            <a:ext cx="4243140" cy="6902153"/>
          </a:xfrm>
          <a:prstGeom prst="rect">
            <a:avLst/>
          </a:prstGeom>
        </p:spPr>
        <p:txBody>
          <a:bodyPr/>
          <a:lstStyle>
            <a:lvl1pPr defTabSz="368045">
              <a:defRPr sz="10710"/>
            </a:lvl1pPr>
          </a:lstStyle>
          <a:p>
            <a:pPr/>
            <a:r>
              <a:t> slingz are on sale  for $5.97</a:t>
            </a:r>
          </a:p>
        </p:txBody>
      </p:sp>
      <p:sp>
        <p:nvSpPr>
          <p:cNvPr id="178" name="Pricing"/>
          <p:cNvSpPr txBox="1"/>
          <p:nvPr>
            <p:ph type="body" sz="quarter" idx="1"/>
          </p:nvPr>
        </p:nvSpPr>
        <p:spPr>
          <a:xfrm>
            <a:off x="180627" y="206771"/>
            <a:ext cx="12417773" cy="981225"/>
          </a:xfrm>
          <a:prstGeom prst="rect">
            <a:avLst/>
          </a:prstGeom>
        </p:spPr>
        <p:txBody>
          <a:bodyPr/>
          <a:lstStyle/>
          <a:p>
            <a:pPr/>
            <a:r>
              <a:t>Pricing</a:t>
            </a:r>
          </a:p>
        </p:txBody>
      </p:sp>
      <p:pic>
        <p:nvPicPr>
          <p:cNvPr id="179" name="IMG_9801BLACK.jpg" descr="IMG_9801BLACK.jpg"/>
          <p:cNvPicPr>
            <a:picLocks noChangeAspect="1"/>
          </p:cNvPicPr>
          <p:nvPr/>
        </p:nvPicPr>
        <p:blipFill>
          <a:blip r:embed="rId2">
            <a:extLst/>
          </a:blip>
          <a:stretch>
            <a:fillRect/>
          </a:stretch>
        </p:blipFill>
        <p:spPr>
          <a:xfrm>
            <a:off x="5870996" y="4953503"/>
            <a:ext cx="6792047" cy="4528032"/>
          </a:xfrm>
          <a:prstGeom prst="rect">
            <a:avLst/>
          </a:prstGeom>
          <a:ln w="12700">
            <a:miter lim="400000"/>
          </a:ln>
        </p:spPr>
      </p:pic>
      <p:pic>
        <p:nvPicPr>
          <p:cNvPr id="180" name="LIVE_File-ColorLacesNike-RecoveredBABYBLUE.jpg" descr="LIVE_File-ColorLacesNike-RecoveredBABYBLUE.jpg"/>
          <p:cNvPicPr>
            <a:picLocks noChangeAspect="1"/>
          </p:cNvPicPr>
          <p:nvPr/>
        </p:nvPicPr>
        <p:blipFill>
          <a:blip r:embed="rId3">
            <a:extLst/>
          </a:blip>
          <a:stretch>
            <a:fillRect/>
          </a:stretch>
        </p:blipFill>
        <p:spPr>
          <a:xfrm>
            <a:off x="5877346" y="186463"/>
            <a:ext cx="6779347" cy="45195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YGSS ADVETISING"/>
          <p:cNvSpPr txBox="1"/>
          <p:nvPr>
            <p:ph type="body" idx="13"/>
          </p:nvPr>
        </p:nvSpPr>
        <p:spPr>
          <a:prstGeom prst="rect">
            <a:avLst/>
          </a:prstGeom>
        </p:spPr>
        <p:txBody>
          <a:bodyPr/>
          <a:lstStyle/>
          <a:p>
            <a:pPr/>
            <a:r>
              <a:t>YGSS ADVETISING </a:t>
            </a:r>
          </a:p>
        </p:txBody>
      </p:sp>
      <p:sp>
        <p:nvSpPr>
          <p:cNvPr id="183" name="PROMOTION STRATEGY"/>
          <p:cNvSpPr txBox="1"/>
          <p:nvPr>
            <p:ph type="title"/>
          </p:nvPr>
        </p:nvSpPr>
        <p:spPr>
          <a:prstGeom prst="rect">
            <a:avLst/>
          </a:prstGeom>
        </p:spPr>
        <p:txBody>
          <a:bodyPr/>
          <a:lstStyle>
            <a:lvl1pPr defTabSz="467359">
              <a:spcBef>
                <a:spcPts val="2200"/>
              </a:spcBef>
              <a:defRPr sz="4800"/>
            </a:lvl1pPr>
          </a:lstStyle>
          <a:p>
            <a:pPr/>
            <a:r>
              <a:t>PROMOTION STRATEGY</a:t>
            </a:r>
          </a:p>
        </p:txBody>
      </p:sp>
      <p:sp>
        <p:nvSpPr>
          <p:cNvPr id="184" name="Visit www.slingzlaces.com to buy Slingz…"/>
          <p:cNvSpPr txBox="1"/>
          <p:nvPr>
            <p:ph type="body" idx="1"/>
          </p:nvPr>
        </p:nvSpPr>
        <p:spPr>
          <a:prstGeom prst="rect">
            <a:avLst/>
          </a:prstGeom>
        </p:spPr>
        <p:txBody>
          <a:bodyPr/>
          <a:lstStyle/>
          <a:p>
            <a:pPr/>
            <a:r>
              <a:t>Visit </a:t>
            </a:r>
            <a:r>
              <a:rPr u="sng">
                <a:solidFill>
                  <a:schemeClr val="accent1"/>
                </a:solidFill>
                <a:hlinkClick r:id="rId2" invalidUrl="" action="" tgtFrame="" tooltip="" history="1" highlightClick="0" endSnd="0"/>
              </a:rPr>
              <a:t>www.slingzlaces.com</a:t>
            </a:r>
            <a:r>
              <a:t> to buy Slingz</a:t>
            </a:r>
          </a:p>
          <a:p>
            <a:pPr/>
            <a:r>
              <a:t>Follow slingz on Instagram @slingzlaces </a:t>
            </a:r>
          </a:p>
          <a:p>
            <a:pPr/>
            <a:r>
              <a:t>Follow slingz on Facebook @Slingz </a:t>
            </a:r>
          </a:p>
          <a:p>
            <a:pPr/>
            <a:r>
              <a:t>Follow slingz on Twitter @slingzlaces</a:t>
            </a:r>
          </a:p>
          <a:p>
            <a:pPr/>
            <a:r>
              <a:t>Subscribe to Slingz Laces on Youtube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ygss"/>
          <p:cNvSpPr txBox="1"/>
          <p:nvPr>
            <p:ph type="body" idx="13"/>
          </p:nvPr>
        </p:nvSpPr>
        <p:spPr>
          <a:prstGeom prst="rect">
            <a:avLst/>
          </a:prstGeom>
        </p:spPr>
        <p:txBody>
          <a:bodyPr/>
          <a:lstStyle/>
          <a:p>
            <a:pPr/>
            <a:r>
              <a:t>ygss</a:t>
            </a:r>
          </a:p>
        </p:txBody>
      </p:sp>
      <p:sp>
        <p:nvSpPr>
          <p:cNvPr id="187" name="Follow on Social media @"/>
          <p:cNvSpPr txBox="1"/>
          <p:nvPr>
            <p:ph type="title"/>
          </p:nvPr>
        </p:nvSpPr>
        <p:spPr>
          <a:prstGeom prst="rect">
            <a:avLst/>
          </a:prstGeom>
        </p:spPr>
        <p:txBody>
          <a:bodyPr/>
          <a:lstStyle>
            <a:lvl1pPr defTabSz="467359">
              <a:spcBef>
                <a:spcPts val="2200"/>
              </a:spcBef>
              <a:defRPr sz="4800"/>
            </a:lvl1pPr>
          </a:lstStyle>
          <a:p>
            <a:pPr/>
            <a:r>
              <a:t>Follow on Social media @</a:t>
            </a:r>
          </a:p>
        </p:txBody>
      </p:sp>
      <p:sp>
        <p:nvSpPr>
          <p:cNvPr id="188" name="Youtube- Slingz Laces…"/>
          <p:cNvSpPr txBox="1"/>
          <p:nvPr>
            <p:ph type="body" idx="1"/>
          </p:nvPr>
        </p:nvSpPr>
        <p:spPr>
          <a:xfrm>
            <a:off x="406400" y="2514600"/>
            <a:ext cx="12192000" cy="6108700"/>
          </a:xfrm>
          <a:prstGeom prst="rect">
            <a:avLst/>
          </a:prstGeom>
        </p:spPr>
        <p:txBody>
          <a:bodyPr/>
          <a:lstStyle/>
          <a:p>
            <a:pPr/>
            <a:r>
              <a:t>Youtube- Slingz Laces</a:t>
            </a:r>
          </a:p>
          <a:p>
            <a:pPr/>
            <a:r>
              <a:t>Instagram-  @slingzlaces</a:t>
            </a:r>
          </a:p>
          <a:p>
            <a:pPr/>
            <a:r>
              <a:t>Twitter- @slingzlaces</a:t>
            </a:r>
          </a:p>
          <a:p>
            <a:pPr/>
            <a:r>
              <a:t>Facebook- @Slingz</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Screen Shot 2019-02-11 at 10.16.34 AM.png" descr="Screen Shot 2019-02-11 at 10.16.34 AM.png"/>
          <p:cNvPicPr>
            <a:picLocks noChangeAspect="1"/>
          </p:cNvPicPr>
          <p:nvPr>
            <p:ph type="pic" idx="13"/>
          </p:nvPr>
        </p:nvPicPr>
        <p:blipFill>
          <a:blip r:embed="rId2">
            <a:extLst/>
          </a:blip>
          <a:srcRect l="26379" t="0" r="26379" b="0"/>
          <a:stretch>
            <a:fillRect/>
          </a:stretch>
        </p:blipFill>
        <p:spPr>
          <a:xfrm>
            <a:off x="4167" y="0"/>
            <a:ext cx="6468534" cy="9753600"/>
          </a:xfrm>
          <a:prstGeom prst="rect">
            <a:avLst/>
          </a:prstGeom>
        </p:spPr>
      </p:pic>
      <p:pic>
        <p:nvPicPr>
          <p:cNvPr id="191" name="Screen Shot 2019-02-04 at 10.12.12 AM.png" descr="Screen Shot 2019-02-04 at 10.12.12 AM.png"/>
          <p:cNvPicPr>
            <a:picLocks noChangeAspect="1"/>
          </p:cNvPicPr>
          <p:nvPr/>
        </p:nvPicPr>
        <p:blipFill>
          <a:blip r:embed="rId3">
            <a:extLst/>
          </a:blip>
          <a:stretch>
            <a:fillRect/>
          </a:stretch>
        </p:blipFill>
        <p:spPr>
          <a:xfrm>
            <a:off x="6411515" y="-82548"/>
            <a:ext cx="6684170" cy="4718238"/>
          </a:xfrm>
          <a:prstGeom prst="rect">
            <a:avLst/>
          </a:prstGeom>
          <a:ln w="12700">
            <a:miter lim="400000"/>
          </a:ln>
        </p:spPr>
      </p:pic>
      <p:pic>
        <p:nvPicPr>
          <p:cNvPr id="192" name="Screen Shot 2019-01-29 at 1.58.06 PM.png" descr="Screen Shot 2019-01-29 at 1.58.06 PM.png"/>
          <p:cNvPicPr>
            <a:picLocks noChangeAspect="1"/>
          </p:cNvPicPr>
          <p:nvPr/>
        </p:nvPicPr>
        <p:blipFill>
          <a:blip r:embed="rId4">
            <a:extLst/>
          </a:blip>
          <a:stretch>
            <a:fillRect/>
          </a:stretch>
        </p:blipFill>
        <p:spPr>
          <a:xfrm>
            <a:off x="6411172" y="4572413"/>
            <a:ext cx="7388565" cy="52391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94" name="Screen Shot 2019-03-12 at 1.44.06 PM.png" descr="Screen Shot 2019-03-12 at 1.44.06 PM.png"/>
          <p:cNvPicPr>
            <a:picLocks noChangeAspect="1"/>
          </p:cNvPicPr>
          <p:nvPr>
            <p:ph type="pic" idx="13"/>
          </p:nvPr>
        </p:nvPicPr>
        <p:blipFill>
          <a:blip r:embed="rId2">
            <a:extLst/>
          </a:blip>
          <a:srcRect l="601" t="0" r="601" b="0"/>
          <a:stretch>
            <a:fillRect/>
          </a:stretch>
        </p:blipFill>
        <p:spPr>
          <a:xfrm>
            <a:off x="133746" y="100210"/>
            <a:ext cx="12737459" cy="95530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Screen Shot 2019-03-25 at 10.07.00 AM.png" descr="Screen Shot 2019-03-25 at 10.07.00 AM.png"/>
          <p:cNvPicPr>
            <a:picLocks noChangeAspect="1"/>
          </p:cNvPicPr>
          <p:nvPr/>
        </p:nvPicPr>
        <p:blipFill>
          <a:blip r:embed="rId2">
            <a:extLst/>
          </a:blip>
          <a:stretch>
            <a:fillRect/>
          </a:stretch>
        </p:blipFill>
        <p:spPr>
          <a:xfrm>
            <a:off x="2496642" y="0"/>
            <a:ext cx="7581998" cy="97536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