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media/media1.mp4" ContentType="video/unknown"/>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1270000" y="1638300"/>
            <a:ext cx="10464800" cy="3302000"/>
          </a:xfrm>
          <a:prstGeom prst="rect">
            <a:avLst/>
          </a:prstGeom>
        </p:spPr>
        <p:txBody>
          <a:bodyPr anchor="b"/>
          <a:lstStyle/>
          <a:p>
            <a:pPr/>
            <a:r>
              <a:t>Title Text</a:t>
            </a:r>
          </a:p>
        </p:txBody>
      </p:sp>
      <p:sp>
        <p:nvSpPr>
          <p:cNvPr id="12" name="Body Level One…"/>
          <p:cNvSpPr txBox="1"/>
          <p:nvPr>
            <p:ph type="body" sz="quarter" idx="1"/>
          </p:nvPr>
        </p:nvSpPr>
        <p:spPr>
          <a:xfrm>
            <a:off x="1270000" y="50419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13"/>
          </p:nvPr>
        </p:nvSpPr>
        <p:spPr>
          <a:xfrm>
            <a:off x="1270000" y="6362700"/>
            <a:ext cx="10464800" cy="461366"/>
          </a:xfrm>
          <a:prstGeom prst="rect">
            <a:avLst/>
          </a:prstGeom>
        </p:spPr>
        <p:txBody>
          <a:bodyPr anchor="t">
            <a:spAutoFit/>
          </a:bodyPr>
          <a:lstStyle>
            <a:lvl1pPr marL="0" indent="0" algn="ctr">
              <a:spcBef>
                <a:spcPts val="0"/>
              </a:spcBef>
              <a:buSzTx/>
              <a:buNone/>
              <a:defRPr i="1" sz="2400"/>
            </a:lvl1pPr>
          </a:lstStyle>
          <a:p>
            <a:pPr/>
            <a:r>
              <a:t>–Johnny Appleseed</a:t>
            </a:r>
          </a:p>
        </p:txBody>
      </p:sp>
      <p:sp>
        <p:nvSpPr>
          <p:cNvPr id="94" name="“Type a quote here.”"/>
          <p:cNvSpPr txBox="1"/>
          <p:nvPr>
            <p:ph type="body" sz="quarter" idx="14"/>
          </p:nvPr>
        </p:nvSpPr>
        <p:spPr>
          <a:xfrm>
            <a:off x="1270000" y="4267112"/>
            <a:ext cx="10464800" cy="609776"/>
          </a:xfrm>
          <a:prstGeom prst="rect">
            <a:avLst/>
          </a:prstGeom>
        </p:spPr>
        <p:txBody>
          <a:bodyPr>
            <a:spAutoFit/>
          </a:bodyPr>
          <a:lstStyle>
            <a:lvl1pPr marL="0" indent="0" algn="ctr">
              <a:spcBef>
                <a:spcPts val="0"/>
              </a:spcBef>
              <a:buSzTx/>
              <a:buNone/>
              <a:defRPr sz="3400">
                <a:latin typeface="+mn-lt"/>
                <a:ea typeface="+mn-ea"/>
                <a:cs typeface="+mn-cs"/>
                <a:sym typeface="Helvetica Neue Medium"/>
              </a:defRPr>
            </a:lvl1pPr>
          </a:lstStyle>
          <a:p>
            <a:pPr/>
            <a:r>
              <a:t>“Type a quote here.” </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13"/>
          </p:nvPr>
        </p:nvSpPr>
        <p:spPr>
          <a:xfrm>
            <a:off x="1625600" y="673100"/>
            <a:ext cx="9753600" cy="5905500"/>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718300"/>
            <a:ext cx="10464800" cy="1422400"/>
          </a:xfrm>
          <a:prstGeom prst="rect">
            <a:avLst/>
          </a:prstGeom>
        </p:spPr>
        <p:txBody>
          <a:bodyPr anchor="b"/>
          <a:lstStyle/>
          <a:p>
            <a:pPr/>
            <a:r>
              <a:t>Title Text</a:t>
            </a:r>
          </a:p>
        </p:txBody>
      </p:sp>
      <p:sp>
        <p:nvSpPr>
          <p:cNvPr id="22" name="Body Level One…"/>
          <p:cNvSpPr txBox="1"/>
          <p:nvPr>
            <p:ph type="body" sz="quarter" idx="1"/>
          </p:nvPr>
        </p:nvSpPr>
        <p:spPr>
          <a:xfrm>
            <a:off x="1270000" y="81534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1270000" y="3225800"/>
            <a:ext cx="10464800" cy="33020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sz="half" idx="13"/>
          </p:nvPr>
        </p:nvSpPr>
        <p:spPr>
          <a:xfrm>
            <a:off x="6718300" y="635000"/>
            <a:ext cx="5334000" cy="8216900"/>
          </a:xfrm>
          <a:prstGeom prst="rect">
            <a:avLst/>
          </a:prstGeom>
        </p:spPr>
        <p:txBody>
          <a:bodyPr lIns="91439" tIns="45719" rIns="91439" bIns="45719" anchor="t">
            <a:noAutofit/>
          </a:bodyPr>
          <a:lstStyle/>
          <a:p>
            <a:pPr/>
          </a:p>
        </p:txBody>
      </p:sp>
      <p:sp>
        <p:nvSpPr>
          <p:cNvPr id="39" name="Title Text"/>
          <p:cNvSpPr txBox="1"/>
          <p:nvPr>
            <p:ph type="title"/>
          </p:nvPr>
        </p:nvSpPr>
        <p:spPr>
          <a:xfrm>
            <a:off x="952500" y="635000"/>
            <a:ext cx="5334000" cy="3987800"/>
          </a:xfrm>
          <a:prstGeom prst="rect">
            <a:avLst/>
          </a:prstGeom>
        </p:spPr>
        <p:txBody>
          <a:bodyPr anchor="b"/>
          <a:lstStyle>
            <a:lvl1pPr>
              <a:defRPr sz="6000"/>
            </a:lvl1pPr>
          </a:lstStyle>
          <a:p>
            <a:pPr/>
            <a:r>
              <a:t>Title Text</a:t>
            </a:r>
          </a:p>
        </p:txBody>
      </p:sp>
      <p:sp>
        <p:nvSpPr>
          <p:cNvPr id="40" name="Body Level One…"/>
          <p:cNvSpPr txBox="1"/>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half" idx="13"/>
          </p:nvPr>
        </p:nvSpPr>
        <p:spPr>
          <a:xfrm>
            <a:off x="6718300" y="2590800"/>
            <a:ext cx="5334000" cy="6286500"/>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xfrm>
            <a:off x="6328884" y="9296400"/>
            <a:ext cx="340259" cy="342900"/>
          </a:xfrm>
          <a:prstGeom prst="rect">
            <a:avLst/>
          </a:prstGeom>
        </p:spPr>
        <p:txBody>
          <a:bodyPr/>
          <a:lstStyle>
            <a:lvl1pPr>
              <a:defRPr>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952500" y="1270000"/>
            <a:ext cx="11099800" cy="7213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13"/>
          </p:nvPr>
        </p:nvSpPr>
        <p:spPr>
          <a:xfrm>
            <a:off x="6718300" y="5092700"/>
            <a:ext cx="5334000" cy="3771900"/>
          </a:xfrm>
          <a:prstGeom prst="rect">
            <a:avLst/>
          </a:prstGeom>
        </p:spPr>
        <p:txBody>
          <a:bodyPr lIns="91439" tIns="45719" rIns="91439" bIns="45719" anchor="t">
            <a:noAutofit/>
          </a:bodyPr>
          <a:lstStyle/>
          <a:p>
            <a:pPr/>
          </a:p>
        </p:txBody>
      </p:sp>
      <p:sp>
        <p:nvSpPr>
          <p:cNvPr id="84" name="Image"/>
          <p:cNvSpPr/>
          <p:nvPr>
            <p:ph type="pic" sz="quarter" idx="14"/>
          </p:nvPr>
        </p:nvSpPr>
        <p:spPr>
          <a:xfrm>
            <a:off x="6718300" y="889000"/>
            <a:ext cx="5334000" cy="3771900"/>
          </a:xfrm>
          <a:prstGeom prst="rect">
            <a:avLst/>
          </a:prstGeom>
        </p:spPr>
        <p:txBody>
          <a:bodyPr lIns="91439" tIns="45719" rIns="91439" bIns="45719" anchor="t">
            <a:noAutofit/>
          </a:bodyPr>
          <a:lstStyle/>
          <a:p>
            <a:pPr/>
          </a:p>
        </p:txBody>
      </p:sp>
      <p:sp>
        <p:nvSpPr>
          <p:cNvPr id="85" name="Image"/>
          <p:cNvSpPr/>
          <p:nvPr>
            <p:ph type="pic" sz="half" idx="15"/>
          </p:nvPr>
        </p:nvSpPr>
        <p:spPr>
          <a:xfrm>
            <a:off x="952500" y="889000"/>
            <a:ext cx="5334000" cy="7975600"/>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b="0" sz="1600">
                <a:latin typeface="Helvetica Neue Light"/>
                <a:ea typeface="Helvetica Neue Light"/>
                <a:cs typeface="Helvetica Neue Light"/>
                <a:sym typeface="Helvetica Neue Light"/>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Neue Medium"/>
        </a:defRPr>
      </a:lvl1pPr>
      <a:lvl2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Neue Medium"/>
        </a:defRPr>
      </a:lvl2pPr>
      <a:lvl3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Neue Medium"/>
        </a:defRPr>
      </a:lvl3pPr>
      <a:lvl4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Neue Medium"/>
        </a:defRPr>
      </a:lvl4pPr>
      <a:lvl5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Neue Medium"/>
        </a:defRPr>
      </a:lvl5pPr>
      <a:lvl6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Neue Medium"/>
        </a:defRPr>
      </a:lvl6pPr>
      <a:lvl7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Neue Medium"/>
        </a:defRPr>
      </a:lvl7pPr>
      <a:lvl8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Neue Medium"/>
        </a:defRPr>
      </a:lvl8pPr>
      <a:lvl9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Neue Medium"/>
        </a:defRPr>
      </a:lvl9pPr>
    </p:titleStyle>
    <p:bodyStyle>
      <a:lvl1pPr marL="4445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Helvetica Neue"/>
          <a:ea typeface="Helvetica Neue"/>
          <a:cs typeface="Helvetica Neue"/>
          <a:sym typeface="Helvetica Neue"/>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1pPr>
      <a:lvl2pPr marL="0" marR="0" indent="2286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2pPr>
      <a:lvl3pPr marL="0" marR="0" indent="4572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3pPr>
      <a:lvl4pPr marL="0" marR="0" indent="6858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4pPr>
      <a:lvl5pPr marL="0" marR="0" indent="9144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5pPr>
      <a:lvl6pPr marL="0" marR="0" indent="11430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6pPr>
      <a:lvl7pPr marL="0" marR="0" indent="13716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7pPr>
      <a:lvl8pPr marL="0" marR="0" indent="16002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8pPr>
      <a:lvl9pPr marL="0" marR="0" indent="18288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8.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video" Target="../media/media1.mp4"/><Relationship Id="rId3" Type="http://schemas.microsoft.com/office/2007/relationships/media" Target="../media/media1.mp4"/><Relationship Id="rId4" Type="http://schemas.openxmlformats.org/officeDocument/2006/relationships/image" Target="../media/image9.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 Id="rId3" Type="http://schemas.openxmlformats.org/officeDocument/2006/relationships/image" Target="../media/image4.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 name="What our key mission is:"/>
          <p:cNvSpPr txBox="1"/>
          <p:nvPr>
            <p:ph type="ctrTitle"/>
          </p:nvPr>
        </p:nvSpPr>
        <p:spPr>
          <a:xfrm>
            <a:off x="1270000" y="1511300"/>
            <a:ext cx="10464800" cy="3302000"/>
          </a:xfrm>
          <a:prstGeom prst="rect">
            <a:avLst/>
          </a:prstGeom>
        </p:spPr>
        <p:txBody>
          <a:bodyPr/>
          <a:lstStyle/>
          <a:p>
            <a:pPr/>
            <a:r>
              <a:t>What our key mission is:</a:t>
            </a:r>
          </a:p>
        </p:txBody>
      </p:sp>
      <p:sp>
        <p:nvSpPr>
          <p:cNvPr id="120" name="Show adults how to live a healthy lifestyle.…"/>
          <p:cNvSpPr txBox="1"/>
          <p:nvPr>
            <p:ph type="subTitle" sz="quarter" idx="1"/>
          </p:nvPr>
        </p:nvSpPr>
        <p:spPr>
          <a:xfrm>
            <a:off x="1270000" y="5035550"/>
            <a:ext cx="10464800" cy="1130300"/>
          </a:xfrm>
          <a:prstGeom prst="rect">
            <a:avLst/>
          </a:prstGeom>
        </p:spPr>
        <p:txBody>
          <a:bodyPr/>
          <a:lstStyle/>
          <a:p>
            <a:pPr marL="241557" indent="-241557" defTabSz="274574">
              <a:buSzPct val="145000"/>
              <a:buChar char="•"/>
              <a:defRPr sz="1739"/>
            </a:pPr>
            <a:r>
              <a:t>Show adults how to live a healthy lifestyle.</a:t>
            </a:r>
          </a:p>
          <a:p>
            <a:pPr marL="241557" indent="-241557" defTabSz="274574">
              <a:buSzPct val="145000"/>
              <a:buChar char="•"/>
              <a:defRPr sz="1739"/>
            </a:pPr>
            <a:r>
              <a:t>Informing people on what types of food to eat, how to exercise, and showing them good health habits.</a:t>
            </a:r>
          </a:p>
          <a:p>
            <a:pPr marL="241557" indent="-241557" defTabSz="274574">
              <a:buSzPct val="145000"/>
              <a:buChar char="•"/>
              <a:defRPr sz="1739"/>
            </a:pPr>
            <a:r>
              <a:t>We advertise at Bethany, and the client will also do the exercises and eat the food with you!</a:t>
            </a:r>
          </a:p>
        </p:txBody>
      </p:sp>
    </p:spTree>
  </p:cSld>
  <p:clrMapOvr>
    <a:masterClrMapping/>
  </p:clrMapOvr>
  <p:transition xmlns:p14="http://schemas.microsoft.com/office/powerpoint/2010/main" spd="med" advClick="0" advTm="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lt" backwards="0">
                                    <p:tmAbs val="0"/>
                                  </p:iterate>
                                  <p:childTnLst>
                                    <p:set>
                                      <p:cBhvr>
                                        <p:cTn id="6" fill="hold"/>
                                        <p:tgtEl>
                                          <p:spTgt spid="119"/>
                                        </p:tgtEl>
                                        <p:attrNameLst>
                                          <p:attrName>style.visibility</p:attrName>
                                        </p:attrNameLst>
                                      </p:cBhvr>
                                      <p:to>
                                        <p:strVal val="visible"/>
                                      </p:to>
                                    </p:set>
                                    <p:anim calcmode="lin" valueType="num">
                                      <p:cBhvr>
                                        <p:cTn id="7" dur="1500" fill="hold"/>
                                        <p:tgtEl>
                                          <p:spTgt spid="119"/>
                                        </p:tgtEl>
                                        <p:attrNameLst>
                                          <p:attrName>ppt_x</p:attrName>
                                        </p:attrNameLst>
                                      </p:cBhvr>
                                      <p:tavLst>
                                        <p:tav tm="0">
                                          <p:val>
                                            <p:strVal val="#ppt_x"/>
                                          </p:val>
                                        </p:tav>
                                        <p:tav tm="100000">
                                          <p:val>
                                            <p:strVal val="#ppt_x"/>
                                          </p:val>
                                        </p:tav>
                                      </p:tavLst>
                                    </p:anim>
                                    <p:anim calcmode="lin" valueType="num">
                                      <p:cBhvr>
                                        <p:cTn id="8" dur="1500" fill="hold"/>
                                        <p:tgtEl>
                                          <p:spTgt spid="119"/>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Class="entr" nodeType="afterEffect" presetSubtype="1" presetID="2" grpId="2" fill="hold">
                                  <p:stCondLst>
                                    <p:cond delay="0"/>
                                  </p:stCondLst>
                                  <p:iterate type="lt" backwards="0">
                                    <p:tmAbs val="0"/>
                                  </p:iterate>
                                  <p:childTnLst>
                                    <p:set>
                                      <p:cBhvr>
                                        <p:cTn id="11" fill="hold"/>
                                        <p:tgtEl>
                                          <p:spTgt spid="120"/>
                                        </p:tgtEl>
                                        <p:attrNameLst>
                                          <p:attrName>style.visibility</p:attrName>
                                        </p:attrNameLst>
                                      </p:cBhvr>
                                      <p:to>
                                        <p:strVal val="visible"/>
                                      </p:to>
                                    </p:set>
                                    <p:anim calcmode="lin" valueType="num">
                                      <p:cBhvr>
                                        <p:cTn id="12" dur="3250" fill="hold"/>
                                        <p:tgtEl>
                                          <p:spTgt spid="120"/>
                                        </p:tgtEl>
                                        <p:attrNameLst>
                                          <p:attrName>ppt_x</p:attrName>
                                        </p:attrNameLst>
                                      </p:cBhvr>
                                      <p:tavLst>
                                        <p:tav tm="0">
                                          <p:val>
                                            <p:strVal val="#ppt_x"/>
                                          </p:val>
                                        </p:tav>
                                        <p:tav tm="100000">
                                          <p:val>
                                            <p:strVal val="#ppt_x"/>
                                          </p:val>
                                        </p:tav>
                                      </p:tavLst>
                                    </p:anim>
                                    <p:anim calcmode="lin" valueType="num">
                                      <p:cBhvr>
                                        <p:cTn id="13" dur="3250" fill="hold"/>
                                        <p:tgtEl>
                                          <p:spTgt spid="120"/>
                                        </p:tgtEl>
                                        <p:attrNameLst>
                                          <p:attrName>ppt_y</p:attrName>
                                        </p:attrNameLst>
                                      </p:cBhvr>
                                      <p:tavLst>
                                        <p:tav tm="0">
                                          <p:val>
                                            <p:strVal val="0-#ppt_h/2"/>
                                          </p:val>
                                        </p:tav>
                                        <p:tav tm="100000">
                                          <p:val>
                                            <p:strVal val="#ppt_y"/>
                                          </p:val>
                                        </p:tav>
                                      </p:tavLst>
                                    </p:anim>
                                  </p:childTnLst>
                                </p:cTn>
                              </p:par>
                            </p:childTnLst>
                          </p:cTn>
                        </p:par>
                        <p:par>
                          <p:cTn id="14" fill="hold">
                            <p:stCondLst>
                              <p:cond delay="4750"/>
                            </p:stCondLst>
                            <p:childTnLst>
                              <p:par>
                                <p:cTn id="15" presetClass="exit" nodeType="afterEffect" presetSubtype="1" presetID="2" grpId="3" fill="hold">
                                  <p:stCondLst>
                                    <p:cond delay="6000"/>
                                  </p:stCondLst>
                                  <p:iterate type="lt" backwards="0">
                                    <p:tmAbs val="0"/>
                                  </p:iterate>
                                  <p:childTnLst>
                                    <p:anim calcmode="lin" valueType="num">
                                      <p:cBhvr>
                                        <p:cTn id="16" dur="3000" fill="hold"/>
                                        <p:tgtEl>
                                          <p:spTgt spid="119"/>
                                        </p:tgtEl>
                                        <p:attrNameLst>
                                          <p:attrName>ppt_x</p:attrName>
                                        </p:attrNameLst>
                                      </p:cBhvr>
                                      <p:tavLst>
                                        <p:tav tm="0">
                                          <p:val>
                                            <p:strVal val="ppt_x"/>
                                          </p:val>
                                        </p:tav>
                                        <p:tav tm="100000">
                                          <p:val>
                                            <p:strVal val="ppt_x"/>
                                          </p:val>
                                        </p:tav>
                                      </p:tavLst>
                                    </p:anim>
                                    <p:anim calcmode="lin" valueType="num">
                                      <p:cBhvr>
                                        <p:cTn id="17" dur="3000" fill="hold"/>
                                        <p:tgtEl>
                                          <p:spTgt spid="119"/>
                                        </p:tgtEl>
                                        <p:attrNameLst>
                                          <p:attrName>ppt_y</p:attrName>
                                        </p:attrNameLst>
                                      </p:cBhvr>
                                      <p:tavLst>
                                        <p:tav tm="0">
                                          <p:val>
                                            <p:strVal val="ppt_y"/>
                                          </p:val>
                                        </p:tav>
                                        <p:tav tm="100000">
                                          <p:val>
                                            <p:strVal val="0-ppt_h/2"/>
                                          </p:val>
                                        </p:tav>
                                      </p:tavLst>
                                    </p:anim>
                                    <p:set>
                                      <p:cBhvr>
                                        <p:cTn id="18" fill="hold">
                                          <p:stCondLst>
                                            <p:cond delay="2999"/>
                                          </p:stCondLst>
                                        </p:cTn>
                                        <p:tgtEl>
                                          <p:spTgt spid="119"/>
                                        </p:tgtEl>
                                        <p:attrNameLst>
                                          <p:attrName>style.visibility</p:attrName>
                                        </p:attrNameLst>
                                      </p:cBhvr>
                                      <p:to>
                                        <p:strVal val="hidden"/>
                                      </p:to>
                                    </p:set>
                                  </p:childTnLst>
                                </p:cTn>
                              </p:par>
                            </p:childTnLst>
                          </p:cTn>
                        </p:par>
                        <p:par>
                          <p:cTn id="19" fill="hold">
                            <p:stCondLst>
                              <p:cond delay="13750"/>
                            </p:stCondLst>
                            <p:childTnLst>
                              <p:par>
                                <p:cTn id="20" presetClass="exit" nodeType="afterEffect" presetSubtype="1" presetID="2" grpId="4" fill="hold">
                                  <p:stCondLst>
                                    <p:cond delay="0"/>
                                  </p:stCondLst>
                                  <p:iterate type="lt" backwards="0">
                                    <p:tmAbs val="0"/>
                                  </p:iterate>
                                  <p:childTnLst>
                                    <p:anim calcmode="lin" valueType="num">
                                      <p:cBhvr>
                                        <p:cTn id="21" dur="1000" fill="hold"/>
                                        <p:tgtEl>
                                          <p:spTgt spid="120"/>
                                        </p:tgtEl>
                                        <p:attrNameLst>
                                          <p:attrName>ppt_x</p:attrName>
                                        </p:attrNameLst>
                                      </p:cBhvr>
                                      <p:tavLst>
                                        <p:tav tm="0">
                                          <p:val>
                                            <p:strVal val="ppt_x"/>
                                          </p:val>
                                        </p:tav>
                                        <p:tav tm="100000">
                                          <p:val>
                                            <p:strVal val="ppt_x"/>
                                          </p:val>
                                        </p:tav>
                                      </p:tavLst>
                                    </p:anim>
                                    <p:anim calcmode="lin" valueType="num">
                                      <p:cBhvr>
                                        <p:cTn id="22" dur="1000" fill="hold"/>
                                        <p:tgtEl>
                                          <p:spTgt spid="120"/>
                                        </p:tgtEl>
                                        <p:attrNameLst>
                                          <p:attrName>ppt_y</p:attrName>
                                        </p:attrNameLst>
                                      </p:cBhvr>
                                      <p:tavLst>
                                        <p:tav tm="0">
                                          <p:val>
                                            <p:strVal val="ppt_y"/>
                                          </p:val>
                                        </p:tav>
                                        <p:tav tm="100000">
                                          <p:val>
                                            <p:strVal val="0-ppt_h/2"/>
                                          </p:val>
                                        </p:tav>
                                      </p:tavLst>
                                    </p:anim>
                                    <p:set>
                                      <p:cBhvr>
                                        <p:cTn id="23" fill="hold">
                                          <p:stCondLst>
                                            <p:cond delay="999"/>
                                          </p:stCondLst>
                                        </p:cTn>
                                        <p:tgtEl>
                                          <p:spTgt spid="120"/>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0" grpId="2"/>
      <p:bldP build="whole" bldLvl="1" animBg="1" rev="0" advAuto="0" spid="120" grpId="4"/>
      <p:bldP build="whole" bldLvl="1" animBg="1" rev="0" advAuto="0" spid="119" grpId="1"/>
      <p:bldP build="whole" bldLvl="1" animBg="1" rev="0" advAuto="0" spid="119" grpId="3"/>
    </p:bldLst>
  </p:timing>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A3FFD7"/>
        </a:solidFill>
      </p:bgPr>
    </p:bg>
    <p:spTree>
      <p:nvGrpSpPr>
        <p:cNvPr id="1" name=""/>
        <p:cNvGrpSpPr/>
        <p:nvPr/>
      </p:nvGrpSpPr>
      <p:grpSpPr>
        <a:xfrm>
          <a:off x="0" y="0"/>
          <a:ext cx="0" cy="0"/>
          <a:chOff x="0" y="0"/>
          <a:chExt cx="0" cy="0"/>
        </a:xfrm>
      </p:grpSpPr>
      <p:sp>
        <p:nvSpPr>
          <p:cNvPr id="150" name="A Super Health Hero Website!"/>
          <p:cNvSpPr txBox="1"/>
          <p:nvPr>
            <p:ph type="ctrTitle"/>
          </p:nvPr>
        </p:nvSpPr>
        <p:spPr>
          <a:xfrm>
            <a:off x="1270000" y="2590800"/>
            <a:ext cx="10464800" cy="3302000"/>
          </a:xfrm>
          <a:prstGeom prst="rect">
            <a:avLst/>
          </a:prstGeom>
        </p:spPr>
        <p:txBody>
          <a:bodyPr/>
          <a:lstStyle/>
          <a:p>
            <a:pPr/>
            <a:r>
              <a:t>A Super Health Hero Website!</a:t>
            </a:r>
          </a:p>
        </p:txBody>
      </p:sp>
      <p:sp>
        <p:nvSpPr>
          <p:cNvPr id="151" name="A super cool Super Health Hero website!"/>
          <p:cNvSpPr txBox="1"/>
          <p:nvPr>
            <p:ph type="subTitle" sz="quarter" idx="1"/>
          </p:nvPr>
        </p:nvSpPr>
        <p:spPr>
          <a:xfrm>
            <a:off x="1270000" y="6197600"/>
            <a:ext cx="10464800" cy="1130300"/>
          </a:xfrm>
          <a:prstGeom prst="rect">
            <a:avLst/>
          </a:prstGeom>
        </p:spPr>
        <p:txBody>
          <a:bodyPr/>
          <a:lstStyle/>
          <a:p>
            <a:pPr/>
            <a:r>
              <a:t>A super cool Super Health Hero website!</a:t>
            </a:r>
          </a:p>
        </p:txBody>
      </p:sp>
      <p:pic>
        <p:nvPicPr>
          <p:cNvPr id="152" name="Screen Shot 2019-02-12 at 1.37.26 PM.png" descr="Screen Shot 2019-02-12 at 1.37.26 PM.png"/>
          <p:cNvPicPr>
            <a:picLocks noChangeAspect="1"/>
          </p:cNvPicPr>
          <p:nvPr/>
        </p:nvPicPr>
        <p:blipFill>
          <a:blip r:embed="rId2">
            <a:extLst/>
          </a:blip>
          <a:stretch>
            <a:fillRect/>
          </a:stretch>
        </p:blipFill>
        <p:spPr>
          <a:xfrm>
            <a:off x="2699642" y="318082"/>
            <a:ext cx="6191121" cy="307601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 presetID="2" grpId="1" fill="hold">
                                  <p:stCondLst>
                                    <p:cond delay="0"/>
                                  </p:stCondLst>
                                  <p:iterate type="el" backwards="0">
                                    <p:tmAbs val="0"/>
                                  </p:iterate>
                                  <p:childTnLst>
                                    <p:set>
                                      <p:cBhvr>
                                        <p:cTn id="6" fill="hold"/>
                                        <p:tgtEl>
                                          <p:spTgt spid="152"/>
                                        </p:tgtEl>
                                        <p:attrNameLst>
                                          <p:attrName>style.visibility</p:attrName>
                                        </p:attrNameLst>
                                      </p:cBhvr>
                                      <p:to>
                                        <p:strVal val="visible"/>
                                      </p:to>
                                    </p:set>
                                    <p:anim calcmode="lin" valueType="num">
                                      <p:cBhvr>
                                        <p:cTn id="7" dur="1000" fill="hold"/>
                                        <p:tgtEl>
                                          <p:spTgt spid="152"/>
                                        </p:tgtEl>
                                        <p:attrNameLst>
                                          <p:attrName>ppt_x</p:attrName>
                                        </p:attrNameLst>
                                      </p:cBhvr>
                                      <p:tavLst>
                                        <p:tav tm="0">
                                          <p:val>
                                            <p:strVal val="#ppt_x"/>
                                          </p:val>
                                        </p:tav>
                                        <p:tav tm="100000">
                                          <p:val>
                                            <p:strVal val="#ppt_x"/>
                                          </p:val>
                                        </p:tav>
                                      </p:tavLst>
                                    </p:anim>
                                    <p:anim calcmode="lin" valueType="num">
                                      <p:cBhvr>
                                        <p:cTn id="8" dur="1000" fill="hold"/>
                                        <p:tgtEl>
                                          <p:spTgt spid="152"/>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Class="entr" nodeType="afterEffect" presetSubtype="1" presetID="2" grpId="2" fill="hold">
                                  <p:stCondLst>
                                    <p:cond delay="0"/>
                                  </p:stCondLst>
                                  <p:iterate type="lt" backwards="0">
                                    <p:tmAbs val="0"/>
                                  </p:iterate>
                                  <p:childTnLst>
                                    <p:set>
                                      <p:cBhvr>
                                        <p:cTn id="11" fill="hold"/>
                                        <p:tgtEl>
                                          <p:spTgt spid="150"/>
                                        </p:tgtEl>
                                        <p:attrNameLst>
                                          <p:attrName>style.visibility</p:attrName>
                                        </p:attrNameLst>
                                      </p:cBhvr>
                                      <p:to>
                                        <p:strVal val="visible"/>
                                      </p:to>
                                    </p:set>
                                    <p:anim calcmode="lin" valueType="num">
                                      <p:cBhvr>
                                        <p:cTn id="12" dur="1500" fill="hold"/>
                                        <p:tgtEl>
                                          <p:spTgt spid="150"/>
                                        </p:tgtEl>
                                        <p:attrNameLst>
                                          <p:attrName>ppt_x</p:attrName>
                                        </p:attrNameLst>
                                      </p:cBhvr>
                                      <p:tavLst>
                                        <p:tav tm="0">
                                          <p:val>
                                            <p:strVal val="#ppt_x"/>
                                          </p:val>
                                        </p:tav>
                                        <p:tav tm="100000">
                                          <p:val>
                                            <p:strVal val="#ppt_x"/>
                                          </p:val>
                                        </p:tav>
                                      </p:tavLst>
                                    </p:anim>
                                    <p:anim calcmode="lin" valueType="num">
                                      <p:cBhvr>
                                        <p:cTn id="13" dur="1500" fill="hold"/>
                                        <p:tgtEl>
                                          <p:spTgt spid="150"/>
                                        </p:tgtEl>
                                        <p:attrNameLst>
                                          <p:attrName>ppt_y</p:attrName>
                                        </p:attrNameLst>
                                      </p:cBhvr>
                                      <p:tavLst>
                                        <p:tav tm="0">
                                          <p:val>
                                            <p:strVal val="0-#ppt_h/2"/>
                                          </p:val>
                                        </p:tav>
                                        <p:tav tm="100000">
                                          <p:val>
                                            <p:strVal val="#ppt_y"/>
                                          </p:val>
                                        </p:tav>
                                      </p:tavLst>
                                    </p:anim>
                                  </p:childTnLst>
                                </p:cTn>
                              </p:par>
                            </p:childTnLst>
                          </p:cTn>
                        </p:par>
                        <p:par>
                          <p:cTn id="14" fill="hold">
                            <p:stCondLst>
                              <p:cond delay="2500"/>
                            </p:stCondLst>
                            <p:childTnLst>
                              <p:par>
                                <p:cTn id="15" presetClass="entr" nodeType="afterEffect" presetSubtype="1" presetID="2" grpId="3" fill="hold">
                                  <p:stCondLst>
                                    <p:cond delay="0"/>
                                  </p:stCondLst>
                                  <p:iterate type="lt" backwards="0">
                                    <p:tmAbs val="0"/>
                                  </p:iterate>
                                  <p:childTnLst>
                                    <p:set>
                                      <p:cBhvr>
                                        <p:cTn id="16" fill="hold"/>
                                        <p:tgtEl>
                                          <p:spTgt spid="151"/>
                                        </p:tgtEl>
                                        <p:attrNameLst>
                                          <p:attrName>style.visibility</p:attrName>
                                        </p:attrNameLst>
                                      </p:cBhvr>
                                      <p:to>
                                        <p:strVal val="visible"/>
                                      </p:to>
                                    </p:set>
                                    <p:anim calcmode="lin" valueType="num">
                                      <p:cBhvr>
                                        <p:cTn id="17" dur="1500" fill="hold"/>
                                        <p:tgtEl>
                                          <p:spTgt spid="151"/>
                                        </p:tgtEl>
                                        <p:attrNameLst>
                                          <p:attrName>ppt_x</p:attrName>
                                        </p:attrNameLst>
                                      </p:cBhvr>
                                      <p:tavLst>
                                        <p:tav tm="0">
                                          <p:val>
                                            <p:strVal val="#ppt_x"/>
                                          </p:val>
                                        </p:tav>
                                        <p:tav tm="100000">
                                          <p:val>
                                            <p:strVal val="#ppt_x"/>
                                          </p:val>
                                        </p:tav>
                                      </p:tavLst>
                                    </p:anim>
                                    <p:anim calcmode="lin" valueType="num">
                                      <p:cBhvr>
                                        <p:cTn id="18" dur="1500" fill="hold"/>
                                        <p:tgtEl>
                                          <p:spTgt spid="151"/>
                                        </p:tgtEl>
                                        <p:attrNameLst>
                                          <p:attrName>ppt_y</p:attrName>
                                        </p:attrNameLst>
                                      </p:cBhvr>
                                      <p:tavLst>
                                        <p:tav tm="0">
                                          <p:val>
                                            <p:strVal val="0-#ppt_h/2"/>
                                          </p:val>
                                        </p:tav>
                                        <p:tav tm="100000">
                                          <p:val>
                                            <p:strVal val="#ppt_y"/>
                                          </p:val>
                                        </p:tav>
                                      </p:tavLst>
                                    </p:anim>
                                  </p:childTnLst>
                                </p:cTn>
                              </p:par>
                            </p:childTnLst>
                          </p:cTn>
                        </p:par>
                        <p:par>
                          <p:cTn id="19" fill="hold">
                            <p:stCondLst>
                              <p:cond delay="4000"/>
                            </p:stCondLst>
                            <p:childTnLst>
                              <p:par>
                                <p:cTn id="20" presetClass="exit" nodeType="afterEffect" presetSubtype="5" presetID="3" grpId="4" fill="hold">
                                  <p:stCondLst>
                                    <p:cond delay="3000"/>
                                  </p:stCondLst>
                                  <p:iterate type="el" backwards="0">
                                    <p:tmAbs val="0"/>
                                  </p:iterate>
                                  <p:childTnLst>
                                    <p:animEffect filter="blinds(vertical)" transition="out">
                                      <p:cBhvr>
                                        <p:cTn id="21" dur="1000" fill="hold"/>
                                        <p:tgtEl>
                                          <p:spTgt spid="152"/>
                                        </p:tgtEl>
                                      </p:cBhvr>
                                    </p:animEffect>
                                    <p:set>
                                      <p:cBhvr>
                                        <p:cTn id="22" fill="hold">
                                          <p:stCondLst>
                                            <p:cond delay="999"/>
                                          </p:stCondLst>
                                        </p:cTn>
                                        <p:tgtEl>
                                          <p:spTgt spid="152"/>
                                        </p:tgtEl>
                                        <p:attrNameLst>
                                          <p:attrName>style.visibility</p:attrName>
                                        </p:attrNameLst>
                                      </p:cBhvr>
                                      <p:to>
                                        <p:strVal val="hidden"/>
                                      </p:to>
                                    </p:set>
                                  </p:childTnLst>
                                </p:cTn>
                              </p:par>
                            </p:childTnLst>
                          </p:cTn>
                        </p:par>
                        <p:par>
                          <p:cTn id="23" fill="hold">
                            <p:stCondLst>
                              <p:cond delay="8000"/>
                            </p:stCondLst>
                            <p:childTnLst>
                              <p:par>
                                <p:cTn id="24" presetClass="exit" nodeType="afterEffect" presetSubtype="1" presetID="2" grpId="5" fill="hold">
                                  <p:stCondLst>
                                    <p:cond delay="0"/>
                                  </p:stCondLst>
                                  <p:iterate type="lt" backwards="0">
                                    <p:tmAbs val="0"/>
                                  </p:iterate>
                                  <p:childTnLst>
                                    <p:anim calcmode="lin" valueType="num">
                                      <p:cBhvr>
                                        <p:cTn id="25" dur="1500" fill="hold"/>
                                        <p:tgtEl>
                                          <p:spTgt spid="150"/>
                                        </p:tgtEl>
                                        <p:attrNameLst>
                                          <p:attrName>ppt_x</p:attrName>
                                        </p:attrNameLst>
                                      </p:cBhvr>
                                      <p:tavLst>
                                        <p:tav tm="0">
                                          <p:val>
                                            <p:strVal val="ppt_x"/>
                                          </p:val>
                                        </p:tav>
                                        <p:tav tm="100000">
                                          <p:val>
                                            <p:strVal val="ppt_x"/>
                                          </p:val>
                                        </p:tav>
                                      </p:tavLst>
                                    </p:anim>
                                    <p:anim calcmode="lin" valueType="num">
                                      <p:cBhvr>
                                        <p:cTn id="26" dur="1500" fill="hold"/>
                                        <p:tgtEl>
                                          <p:spTgt spid="150"/>
                                        </p:tgtEl>
                                        <p:attrNameLst>
                                          <p:attrName>ppt_y</p:attrName>
                                        </p:attrNameLst>
                                      </p:cBhvr>
                                      <p:tavLst>
                                        <p:tav tm="0">
                                          <p:val>
                                            <p:strVal val="ppt_y"/>
                                          </p:val>
                                        </p:tav>
                                        <p:tav tm="100000">
                                          <p:val>
                                            <p:strVal val="0-ppt_h/2"/>
                                          </p:val>
                                        </p:tav>
                                      </p:tavLst>
                                    </p:anim>
                                    <p:set>
                                      <p:cBhvr>
                                        <p:cTn id="27" fill="hold">
                                          <p:stCondLst>
                                            <p:cond delay="1499"/>
                                          </p:stCondLst>
                                        </p:cTn>
                                        <p:tgtEl>
                                          <p:spTgt spid="150"/>
                                        </p:tgtEl>
                                        <p:attrNameLst>
                                          <p:attrName>style.visibility</p:attrName>
                                        </p:attrNameLst>
                                      </p:cBhvr>
                                      <p:to>
                                        <p:strVal val="hidden"/>
                                      </p:to>
                                    </p:set>
                                  </p:childTnLst>
                                </p:cTn>
                              </p:par>
                            </p:childTnLst>
                          </p:cTn>
                        </p:par>
                        <p:par>
                          <p:cTn id="28" fill="hold">
                            <p:stCondLst>
                              <p:cond delay="9500"/>
                            </p:stCondLst>
                            <p:childTnLst>
                              <p:par>
                                <p:cTn id="29" presetClass="exit" nodeType="afterEffect" presetSubtype="1" presetID="2" grpId="6" fill="hold">
                                  <p:stCondLst>
                                    <p:cond delay="0"/>
                                  </p:stCondLst>
                                  <p:iterate type="lt" backwards="0">
                                    <p:tmAbs val="0"/>
                                  </p:iterate>
                                  <p:childTnLst>
                                    <p:anim calcmode="lin" valueType="num">
                                      <p:cBhvr>
                                        <p:cTn id="30" dur="1500" fill="hold"/>
                                        <p:tgtEl>
                                          <p:spTgt spid="151"/>
                                        </p:tgtEl>
                                        <p:attrNameLst>
                                          <p:attrName>ppt_x</p:attrName>
                                        </p:attrNameLst>
                                      </p:cBhvr>
                                      <p:tavLst>
                                        <p:tav tm="0">
                                          <p:val>
                                            <p:strVal val="ppt_x"/>
                                          </p:val>
                                        </p:tav>
                                        <p:tav tm="100000">
                                          <p:val>
                                            <p:strVal val="ppt_x"/>
                                          </p:val>
                                        </p:tav>
                                      </p:tavLst>
                                    </p:anim>
                                    <p:anim calcmode="lin" valueType="num">
                                      <p:cBhvr>
                                        <p:cTn id="31" dur="1500" fill="hold"/>
                                        <p:tgtEl>
                                          <p:spTgt spid="151"/>
                                        </p:tgtEl>
                                        <p:attrNameLst>
                                          <p:attrName>ppt_y</p:attrName>
                                        </p:attrNameLst>
                                      </p:cBhvr>
                                      <p:tavLst>
                                        <p:tav tm="0">
                                          <p:val>
                                            <p:strVal val="ppt_y"/>
                                          </p:val>
                                        </p:tav>
                                        <p:tav tm="100000">
                                          <p:val>
                                            <p:strVal val="0-ppt_h/2"/>
                                          </p:val>
                                        </p:tav>
                                      </p:tavLst>
                                    </p:anim>
                                    <p:set>
                                      <p:cBhvr>
                                        <p:cTn id="32" fill="hold">
                                          <p:stCondLst>
                                            <p:cond delay="1499"/>
                                          </p:stCondLst>
                                        </p:cTn>
                                        <p:tgtEl>
                                          <p:spTgt spid="151"/>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0" grpId="2"/>
      <p:bldP build="whole" bldLvl="1" animBg="1" rev="0" advAuto="0" spid="152" grpId="4"/>
      <p:bldP build="whole" bldLvl="1" animBg="1" rev="0" advAuto="0" spid="151" grpId="6"/>
      <p:bldP build="whole" bldLvl="1" animBg="1" rev="0" advAuto="0" spid="150" grpId="5"/>
      <p:bldP build="whole" bldLvl="1" animBg="1" rev="0" advAuto="0" spid="151" grpId="3"/>
      <p:bldP build="whole" bldLvl="1" animBg="1" rev="0" advAuto="0" spid="152"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5A48"/>
        </a:solidFill>
      </p:bgPr>
    </p:bg>
    <p:spTree>
      <p:nvGrpSpPr>
        <p:cNvPr id="1" name=""/>
        <p:cNvGrpSpPr/>
        <p:nvPr/>
      </p:nvGrpSpPr>
      <p:grpSpPr>
        <a:xfrm>
          <a:off x="0" y="0"/>
          <a:ext cx="0" cy="0"/>
          <a:chOff x="0" y="0"/>
          <a:chExt cx="0" cy="0"/>
        </a:xfrm>
      </p:grpSpPr>
      <p:sp>
        <p:nvSpPr>
          <p:cNvPr id="154" name="Super Health Hero Logos!"/>
          <p:cNvSpPr txBox="1"/>
          <p:nvPr>
            <p:ph type="ctrTitle"/>
          </p:nvPr>
        </p:nvSpPr>
        <p:spPr>
          <a:xfrm>
            <a:off x="1270000" y="1494770"/>
            <a:ext cx="10464800" cy="3302001"/>
          </a:xfrm>
          <a:prstGeom prst="rect">
            <a:avLst/>
          </a:prstGeom>
        </p:spPr>
        <p:txBody>
          <a:bodyPr/>
          <a:lstStyle/>
          <a:p>
            <a:pPr/>
            <a:r>
              <a:t>Super Health Hero Logos!</a:t>
            </a:r>
          </a:p>
        </p:txBody>
      </p:sp>
      <p:sp>
        <p:nvSpPr>
          <p:cNvPr id="155" name="Here are three awesome logos for Super Health Heroes!"/>
          <p:cNvSpPr txBox="1"/>
          <p:nvPr>
            <p:ph type="subTitle" sz="quarter" idx="1"/>
          </p:nvPr>
        </p:nvSpPr>
        <p:spPr>
          <a:prstGeom prst="rect">
            <a:avLst/>
          </a:prstGeom>
        </p:spPr>
        <p:txBody>
          <a:bodyPr/>
          <a:lstStyle>
            <a:lvl1pPr defTabSz="537463">
              <a:defRPr sz="3404"/>
            </a:lvl1pPr>
          </a:lstStyle>
          <a:p>
            <a:pPr/>
            <a:r>
              <a:t>Here are three awesome logos for Super Health Heroes!</a:t>
            </a:r>
          </a:p>
        </p:txBody>
      </p:sp>
      <p:pic>
        <p:nvPicPr>
          <p:cNvPr id="156" name="HealthHerologo1.png" descr="HealthHerologo1.png"/>
          <p:cNvPicPr>
            <a:picLocks noChangeAspect="1"/>
          </p:cNvPicPr>
          <p:nvPr/>
        </p:nvPicPr>
        <p:blipFill>
          <a:blip r:embed="rId2">
            <a:extLst/>
          </a:blip>
          <a:stretch>
            <a:fillRect/>
          </a:stretch>
        </p:blipFill>
        <p:spPr>
          <a:xfrm>
            <a:off x="1743037" y="6705212"/>
            <a:ext cx="3536430" cy="1804027"/>
          </a:xfrm>
          <a:prstGeom prst="rect">
            <a:avLst/>
          </a:prstGeom>
          <a:ln w="12700">
            <a:miter lim="400000"/>
          </a:ln>
        </p:spPr>
      </p:pic>
      <p:pic>
        <p:nvPicPr>
          <p:cNvPr id="157" name="HealthHerologo2.png" descr="HealthHerologo2.png"/>
          <p:cNvPicPr>
            <a:picLocks noChangeAspect="1"/>
          </p:cNvPicPr>
          <p:nvPr/>
        </p:nvPicPr>
        <p:blipFill>
          <a:blip r:embed="rId3">
            <a:extLst/>
          </a:blip>
          <a:stretch>
            <a:fillRect/>
          </a:stretch>
        </p:blipFill>
        <p:spPr>
          <a:xfrm>
            <a:off x="8702646" y="6788729"/>
            <a:ext cx="3208992" cy="1636993"/>
          </a:xfrm>
          <a:prstGeom prst="rect">
            <a:avLst/>
          </a:prstGeom>
          <a:ln w="12700">
            <a:miter lim="400000"/>
          </a:ln>
        </p:spPr>
      </p:pic>
      <p:pic>
        <p:nvPicPr>
          <p:cNvPr id="158" name="HealthHerologo3.png" descr="HealthHerologo3.png"/>
          <p:cNvPicPr>
            <a:picLocks noChangeAspect="1"/>
          </p:cNvPicPr>
          <p:nvPr/>
        </p:nvPicPr>
        <p:blipFill>
          <a:blip r:embed="rId4">
            <a:extLst/>
          </a:blip>
          <a:stretch>
            <a:fillRect/>
          </a:stretch>
        </p:blipFill>
        <p:spPr>
          <a:xfrm>
            <a:off x="4535965" y="6417329"/>
            <a:ext cx="4665104" cy="237979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 presetID="2" grpId="1" fill="hold">
                                  <p:stCondLst>
                                    <p:cond delay="0"/>
                                  </p:stCondLst>
                                  <p:iterate type="lt" backwards="0">
                                    <p:tmAbs val="0"/>
                                  </p:iterate>
                                  <p:childTnLst>
                                    <p:set>
                                      <p:cBhvr>
                                        <p:cTn id="6" fill="hold"/>
                                        <p:tgtEl>
                                          <p:spTgt spid="154"/>
                                        </p:tgtEl>
                                        <p:attrNameLst>
                                          <p:attrName>style.visibility</p:attrName>
                                        </p:attrNameLst>
                                      </p:cBhvr>
                                      <p:to>
                                        <p:strVal val="visible"/>
                                      </p:to>
                                    </p:set>
                                    <p:anim calcmode="lin" valueType="num">
                                      <p:cBhvr>
                                        <p:cTn id="7" dur="1500" fill="hold"/>
                                        <p:tgtEl>
                                          <p:spTgt spid="154"/>
                                        </p:tgtEl>
                                        <p:attrNameLst>
                                          <p:attrName>ppt_x</p:attrName>
                                        </p:attrNameLst>
                                      </p:cBhvr>
                                      <p:tavLst>
                                        <p:tav tm="0">
                                          <p:val>
                                            <p:strVal val="#ppt_x"/>
                                          </p:val>
                                        </p:tav>
                                        <p:tav tm="100000">
                                          <p:val>
                                            <p:strVal val="#ppt_x"/>
                                          </p:val>
                                        </p:tav>
                                      </p:tavLst>
                                    </p:anim>
                                    <p:anim calcmode="lin" valueType="num">
                                      <p:cBhvr>
                                        <p:cTn id="8" dur="1500" fill="hold"/>
                                        <p:tgtEl>
                                          <p:spTgt spid="154"/>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Class="entr" nodeType="afterEffect" presetSubtype="1" presetID="2" grpId="2" fill="hold">
                                  <p:stCondLst>
                                    <p:cond delay="0"/>
                                  </p:stCondLst>
                                  <p:iterate type="lt" backwards="0">
                                    <p:tmAbs val="0"/>
                                  </p:iterate>
                                  <p:childTnLst>
                                    <p:set>
                                      <p:cBhvr>
                                        <p:cTn id="11" fill="hold"/>
                                        <p:tgtEl>
                                          <p:spTgt spid="155"/>
                                        </p:tgtEl>
                                        <p:attrNameLst>
                                          <p:attrName>style.visibility</p:attrName>
                                        </p:attrNameLst>
                                      </p:cBhvr>
                                      <p:to>
                                        <p:strVal val="visible"/>
                                      </p:to>
                                    </p:set>
                                    <p:anim calcmode="lin" valueType="num">
                                      <p:cBhvr>
                                        <p:cTn id="12" dur="1500" fill="hold"/>
                                        <p:tgtEl>
                                          <p:spTgt spid="155"/>
                                        </p:tgtEl>
                                        <p:attrNameLst>
                                          <p:attrName>ppt_x</p:attrName>
                                        </p:attrNameLst>
                                      </p:cBhvr>
                                      <p:tavLst>
                                        <p:tav tm="0">
                                          <p:val>
                                            <p:strVal val="#ppt_x"/>
                                          </p:val>
                                        </p:tav>
                                        <p:tav tm="100000">
                                          <p:val>
                                            <p:strVal val="#ppt_x"/>
                                          </p:val>
                                        </p:tav>
                                      </p:tavLst>
                                    </p:anim>
                                    <p:anim calcmode="lin" valueType="num">
                                      <p:cBhvr>
                                        <p:cTn id="13" dur="1500" fill="hold"/>
                                        <p:tgtEl>
                                          <p:spTgt spid="155"/>
                                        </p:tgtEl>
                                        <p:attrNameLst>
                                          <p:attrName>ppt_y</p:attrName>
                                        </p:attrNameLst>
                                      </p:cBhvr>
                                      <p:tavLst>
                                        <p:tav tm="0">
                                          <p:val>
                                            <p:strVal val="0-#ppt_h/2"/>
                                          </p:val>
                                        </p:tav>
                                        <p:tav tm="100000">
                                          <p:val>
                                            <p:strVal val="#ppt_y"/>
                                          </p:val>
                                        </p:tav>
                                      </p:tavLst>
                                    </p:anim>
                                  </p:childTnLst>
                                </p:cTn>
                              </p:par>
                            </p:childTnLst>
                          </p:cTn>
                        </p:par>
                        <p:par>
                          <p:cTn id="14" fill="hold">
                            <p:stCondLst>
                              <p:cond delay="3000"/>
                            </p:stCondLst>
                            <p:childTnLst>
                              <p:par>
                                <p:cTn id="15" presetClass="entr" nodeType="afterEffect" presetSubtype="16" presetID="23" grpId="3" fill="hold">
                                  <p:stCondLst>
                                    <p:cond delay="0"/>
                                  </p:stCondLst>
                                  <p:iterate type="el" backwards="0">
                                    <p:tmAbs val="0"/>
                                  </p:iterate>
                                  <p:childTnLst>
                                    <p:set>
                                      <p:cBhvr>
                                        <p:cTn id="16" fill="hold"/>
                                        <p:tgtEl>
                                          <p:spTgt spid="156"/>
                                        </p:tgtEl>
                                        <p:attrNameLst>
                                          <p:attrName>style.visibility</p:attrName>
                                        </p:attrNameLst>
                                      </p:cBhvr>
                                      <p:to>
                                        <p:strVal val="visible"/>
                                      </p:to>
                                    </p:set>
                                    <p:anim calcmode="lin" valueType="num">
                                      <p:cBhvr>
                                        <p:cTn id="17" dur="750" fill="hold"/>
                                        <p:tgtEl>
                                          <p:spTgt spid="156"/>
                                        </p:tgtEl>
                                        <p:attrNameLst>
                                          <p:attrName>ppt_w</p:attrName>
                                        </p:attrNameLst>
                                      </p:cBhvr>
                                      <p:tavLst>
                                        <p:tav tm="0">
                                          <p:val>
                                            <p:fltVal val="0"/>
                                          </p:val>
                                        </p:tav>
                                        <p:tav tm="100000">
                                          <p:val>
                                            <p:strVal val="#ppt_w"/>
                                          </p:val>
                                        </p:tav>
                                      </p:tavLst>
                                    </p:anim>
                                    <p:anim calcmode="lin" valueType="num">
                                      <p:cBhvr>
                                        <p:cTn id="18" dur="750" fill="hold"/>
                                        <p:tgtEl>
                                          <p:spTgt spid="156"/>
                                        </p:tgtEl>
                                        <p:attrNameLst>
                                          <p:attrName>ppt_h</p:attrName>
                                        </p:attrNameLst>
                                      </p:cBhvr>
                                      <p:tavLst>
                                        <p:tav tm="0">
                                          <p:val>
                                            <p:fltVal val="0"/>
                                          </p:val>
                                        </p:tav>
                                        <p:tav tm="100000">
                                          <p:val>
                                            <p:strVal val="#ppt_h"/>
                                          </p:val>
                                        </p:tav>
                                      </p:tavLst>
                                    </p:anim>
                                  </p:childTnLst>
                                </p:cTn>
                              </p:par>
                            </p:childTnLst>
                          </p:cTn>
                        </p:par>
                        <p:par>
                          <p:cTn id="19" fill="hold">
                            <p:stCondLst>
                              <p:cond delay="3750"/>
                            </p:stCondLst>
                            <p:childTnLst>
                              <p:par>
                                <p:cTn id="20" presetClass="entr" nodeType="afterEffect" presetSubtype="8" presetID="2" grpId="4" fill="hold">
                                  <p:stCondLst>
                                    <p:cond delay="0"/>
                                  </p:stCondLst>
                                  <p:iterate type="el" backwards="0">
                                    <p:tmAbs val="0"/>
                                  </p:iterate>
                                  <p:childTnLst>
                                    <p:set>
                                      <p:cBhvr>
                                        <p:cTn id="21" fill="hold"/>
                                        <p:tgtEl>
                                          <p:spTgt spid="158"/>
                                        </p:tgtEl>
                                        <p:attrNameLst>
                                          <p:attrName>style.visibility</p:attrName>
                                        </p:attrNameLst>
                                      </p:cBhvr>
                                      <p:to>
                                        <p:strVal val="visible"/>
                                      </p:to>
                                    </p:set>
                                    <p:anim calcmode="lin" valueType="num">
                                      <p:cBhvr>
                                        <p:cTn id="22" dur="1250" fill="hold"/>
                                        <p:tgtEl>
                                          <p:spTgt spid="158"/>
                                        </p:tgtEl>
                                        <p:attrNameLst>
                                          <p:attrName>ppt_x</p:attrName>
                                        </p:attrNameLst>
                                      </p:cBhvr>
                                      <p:tavLst>
                                        <p:tav tm="0">
                                          <p:val>
                                            <p:strVal val="0-#ppt_w/2"/>
                                          </p:val>
                                        </p:tav>
                                        <p:tav tm="100000">
                                          <p:val>
                                            <p:strVal val="#ppt_x"/>
                                          </p:val>
                                        </p:tav>
                                      </p:tavLst>
                                    </p:anim>
                                    <p:anim calcmode="lin" valueType="num">
                                      <p:cBhvr>
                                        <p:cTn id="23" dur="1250" fill="hold"/>
                                        <p:tgtEl>
                                          <p:spTgt spid="158"/>
                                        </p:tgtEl>
                                        <p:attrNameLst>
                                          <p:attrName>ppt_y</p:attrName>
                                        </p:attrNameLst>
                                      </p:cBhvr>
                                      <p:tavLst>
                                        <p:tav tm="0">
                                          <p:val>
                                            <p:strVal val="#ppt_y"/>
                                          </p:val>
                                        </p:tav>
                                        <p:tav tm="100000">
                                          <p:val>
                                            <p:strVal val="#ppt_y"/>
                                          </p:val>
                                        </p:tav>
                                      </p:tavLst>
                                    </p:anim>
                                  </p:childTnLst>
                                </p:cTn>
                              </p:par>
                            </p:childTnLst>
                          </p:cTn>
                        </p:par>
                        <p:par>
                          <p:cTn id="24" fill="hold">
                            <p:stCondLst>
                              <p:cond delay="5000"/>
                            </p:stCondLst>
                            <p:childTnLst>
                              <p:par>
                                <p:cTn id="25" presetClass="entr" nodeType="afterEffect" presetSubtype="8" presetID="22" grpId="5" fill="hold">
                                  <p:stCondLst>
                                    <p:cond delay="0"/>
                                  </p:stCondLst>
                                  <p:iterate type="el" backwards="0">
                                    <p:tmAbs val="0"/>
                                  </p:iterate>
                                  <p:childTnLst>
                                    <p:set>
                                      <p:cBhvr>
                                        <p:cTn id="26" fill="hold"/>
                                        <p:tgtEl>
                                          <p:spTgt spid="157"/>
                                        </p:tgtEl>
                                        <p:attrNameLst>
                                          <p:attrName>style.visibility</p:attrName>
                                        </p:attrNameLst>
                                      </p:cBhvr>
                                      <p:to>
                                        <p:strVal val="visible"/>
                                      </p:to>
                                    </p:set>
                                    <p:animEffect filter="wipe(left)" transition="in">
                                      <p:cBhvr>
                                        <p:cTn id="27" dur="500"/>
                                        <p:tgtEl>
                                          <p:spTgt spid="157"/>
                                        </p:tgtEl>
                                      </p:cBhvr>
                                    </p:animEffect>
                                  </p:childTnLst>
                                </p:cTn>
                              </p:par>
                            </p:childTnLst>
                          </p:cTn>
                        </p:par>
                        <p:par>
                          <p:cTn id="28" fill="hold">
                            <p:stCondLst>
                              <p:cond delay="5500"/>
                            </p:stCondLst>
                            <p:childTnLst>
                              <p:par>
                                <p:cTn id="29" presetClass="exit" nodeType="afterEffect" presetSubtype="1" presetID="2" grpId="6" fill="hold">
                                  <p:stCondLst>
                                    <p:cond delay="3000"/>
                                  </p:stCondLst>
                                  <p:iterate type="lt" backwards="0">
                                    <p:tmAbs val="0"/>
                                  </p:iterate>
                                  <p:childTnLst>
                                    <p:anim calcmode="lin" valueType="num">
                                      <p:cBhvr>
                                        <p:cTn id="30" dur="1500" fill="hold"/>
                                        <p:tgtEl>
                                          <p:spTgt spid="154"/>
                                        </p:tgtEl>
                                        <p:attrNameLst>
                                          <p:attrName>ppt_x</p:attrName>
                                        </p:attrNameLst>
                                      </p:cBhvr>
                                      <p:tavLst>
                                        <p:tav tm="0">
                                          <p:val>
                                            <p:strVal val="ppt_x"/>
                                          </p:val>
                                        </p:tav>
                                        <p:tav tm="100000">
                                          <p:val>
                                            <p:strVal val="ppt_x"/>
                                          </p:val>
                                        </p:tav>
                                      </p:tavLst>
                                    </p:anim>
                                    <p:anim calcmode="lin" valueType="num">
                                      <p:cBhvr>
                                        <p:cTn id="31" dur="1500" fill="hold"/>
                                        <p:tgtEl>
                                          <p:spTgt spid="154"/>
                                        </p:tgtEl>
                                        <p:attrNameLst>
                                          <p:attrName>ppt_y</p:attrName>
                                        </p:attrNameLst>
                                      </p:cBhvr>
                                      <p:tavLst>
                                        <p:tav tm="0">
                                          <p:val>
                                            <p:strVal val="ppt_y"/>
                                          </p:val>
                                        </p:tav>
                                        <p:tav tm="100000">
                                          <p:val>
                                            <p:strVal val="0-ppt_h/2"/>
                                          </p:val>
                                        </p:tav>
                                      </p:tavLst>
                                    </p:anim>
                                    <p:set>
                                      <p:cBhvr>
                                        <p:cTn id="32" fill="hold">
                                          <p:stCondLst>
                                            <p:cond delay="1499"/>
                                          </p:stCondLst>
                                        </p:cTn>
                                        <p:tgtEl>
                                          <p:spTgt spid="154"/>
                                        </p:tgtEl>
                                        <p:attrNameLst>
                                          <p:attrName>style.visibility</p:attrName>
                                        </p:attrNameLst>
                                      </p:cBhvr>
                                      <p:to>
                                        <p:strVal val="hidden"/>
                                      </p:to>
                                    </p:set>
                                  </p:childTnLst>
                                </p:cTn>
                              </p:par>
                            </p:childTnLst>
                          </p:cTn>
                        </p:par>
                        <p:par>
                          <p:cTn id="33" fill="hold">
                            <p:stCondLst>
                              <p:cond delay="10000"/>
                            </p:stCondLst>
                            <p:childTnLst>
                              <p:par>
                                <p:cTn id="34" presetClass="exit" nodeType="afterEffect" presetSubtype="1" presetID="2" grpId="7" fill="hold">
                                  <p:stCondLst>
                                    <p:cond delay="0"/>
                                  </p:stCondLst>
                                  <p:iterate type="lt" backwards="0">
                                    <p:tmAbs val="0"/>
                                  </p:iterate>
                                  <p:childTnLst>
                                    <p:anim calcmode="lin" valueType="num">
                                      <p:cBhvr>
                                        <p:cTn id="35" dur="1500" fill="hold"/>
                                        <p:tgtEl>
                                          <p:spTgt spid="155"/>
                                        </p:tgtEl>
                                        <p:attrNameLst>
                                          <p:attrName>ppt_x</p:attrName>
                                        </p:attrNameLst>
                                      </p:cBhvr>
                                      <p:tavLst>
                                        <p:tav tm="0">
                                          <p:val>
                                            <p:strVal val="ppt_x"/>
                                          </p:val>
                                        </p:tav>
                                        <p:tav tm="100000">
                                          <p:val>
                                            <p:strVal val="ppt_x"/>
                                          </p:val>
                                        </p:tav>
                                      </p:tavLst>
                                    </p:anim>
                                    <p:anim calcmode="lin" valueType="num">
                                      <p:cBhvr>
                                        <p:cTn id="36" dur="1500" fill="hold"/>
                                        <p:tgtEl>
                                          <p:spTgt spid="155"/>
                                        </p:tgtEl>
                                        <p:attrNameLst>
                                          <p:attrName>ppt_y</p:attrName>
                                        </p:attrNameLst>
                                      </p:cBhvr>
                                      <p:tavLst>
                                        <p:tav tm="0">
                                          <p:val>
                                            <p:strVal val="ppt_y"/>
                                          </p:val>
                                        </p:tav>
                                        <p:tav tm="100000">
                                          <p:val>
                                            <p:strVal val="0-ppt_h/2"/>
                                          </p:val>
                                        </p:tav>
                                      </p:tavLst>
                                    </p:anim>
                                    <p:set>
                                      <p:cBhvr>
                                        <p:cTn id="37" fill="hold">
                                          <p:stCondLst>
                                            <p:cond delay="1499"/>
                                          </p:stCondLst>
                                        </p:cTn>
                                        <p:tgtEl>
                                          <p:spTgt spid="155"/>
                                        </p:tgtEl>
                                        <p:attrNameLst>
                                          <p:attrName>style.visibility</p:attrName>
                                        </p:attrNameLst>
                                      </p:cBhvr>
                                      <p:to>
                                        <p:strVal val="hidden"/>
                                      </p:to>
                                    </p:set>
                                  </p:childTnLst>
                                </p:cTn>
                              </p:par>
                            </p:childTnLst>
                          </p:cTn>
                        </p:par>
                        <p:par>
                          <p:cTn id="38" fill="hold">
                            <p:stCondLst>
                              <p:cond delay="11500"/>
                            </p:stCondLst>
                            <p:childTnLst>
                              <p:par>
                                <p:cTn id="39" presetClass="exit" nodeType="afterEffect" presetSubtype="8" presetID="22" grpId="8" fill="hold">
                                  <p:stCondLst>
                                    <p:cond delay="0"/>
                                  </p:stCondLst>
                                  <p:iterate type="el" backwards="0">
                                    <p:tmAbs val="0"/>
                                  </p:iterate>
                                  <p:childTnLst>
                                    <p:animEffect filter="wipe(left)" transition="out">
                                      <p:cBhvr>
                                        <p:cTn id="40" dur="2000" fill="hold"/>
                                        <p:tgtEl>
                                          <p:spTgt spid="156"/>
                                        </p:tgtEl>
                                      </p:cBhvr>
                                    </p:animEffect>
                                    <p:set>
                                      <p:cBhvr>
                                        <p:cTn id="41" fill="hold">
                                          <p:stCondLst>
                                            <p:cond delay="1999"/>
                                          </p:stCondLst>
                                        </p:cTn>
                                        <p:tgtEl>
                                          <p:spTgt spid="156"/>
                                        </p:tgtEl>
                                        <p:attrNameLst>
                                          <p:attrName>style.visibility</p:attrName>
                                        </p:attrNameLst>
                                      </p:cBhvr>
                                      <p:to>
                                        <p:strVal val="hidden"/>
                                      </p:to>
                                    </p:set>
                                  </p:childTnLst>
                                </p:cTn>
                              </p:par>
                            </p:childTnLst>
                          </p:cTn>
                        </p:par>
                        <p:par>
                          <p:cTn id="42" fill="hold">
                            <p:stCondLst>
                              <p:cond delay="13500"/>
                            </p:stCondLst>
                            <p:childTnLst>
                              <p:par>
                                <p:cTn id="43" presetClass="exit" nodeType="afterEffect" presetID="9" grpId="9" fill="hold">
                                  <p:stCondLst>
                                    <p:cond delay="0"/>
                                  </p:stCondLst>
                                  <p:iterate type="el" backwards="0">
                                    <p:tmAbs val="0"/>
                                  </p:iterate>
                                  <p:childTnLst>
                                    <p:animEffect filter="dissolve" transition="out">
                                      <p:cBhvr>
                                        <p:cTn id="44" dur="1000" fill="hold"/>
                                        <p:tgtEl>
                                          <p:spTgt spid="158"/>
                                        </p:tgtEl>
                                      </p:cBhvr>
                                    </p:animEffect>
                                    <p:set>
                                      <p:cBhvr>
                                        <p:cTn id="45" fill="hold">
                                          <p:stCondLst>
                                            <p:cond delay="999"/>
                                          </p:stCondLst>
                                        </p:cTn>
                                        <p:tgtEl>
                                          <p:spTgt spid="158"/>
                                        </p:tgtEl>
                                        <p:attrNameLst>
                                          <p:attrName>style.visibility</p:attrName>
                                        </p:attrNameLst>
                                      </p:cBhvr>
                                      <p:to>
                                        <p:strVal val="hidden"/>
                                      </p:to>
                                    </p:set>
                                  </p:childTnLst>
                                </p:cTn>
                              </p:par>
                            </p:childTnLst>
                          </p:cTn>
                        </p:par>
                        <p:par>
                          <p:cTn id="46" fill="hold">
                            <p:stCondLst>
                              <p:cond delay="14500"/>
                            </p:stCondLst>
                            <p:childTnLst>
                              <p:par>
                                <p:cTn id="47" presetClass="exit" nodeType="afterEffect" presetSubtype="4" presetID="22" grpId="10" fill="hold">
                                  <p:stCondLst>
                                    <p:cond delay="0"/>
                                  </p:stCondLst>
                                  <p:iterate type="el" backwards="0">
                                    <p:tmAbs val="0"/>
                                  </p:iterate>
                                  <p:childTnLst>
                                    <p:animEffect filter="wipe(down)" transition="out">
                                      <p:cBhvr>
                                        <p:cTn id="48" dur="2000" fill="hold"/>
                                        <p:tgtEl>
                                          <p:spTgt spid="157"/>
                                        </p:tgtEl>
                                      </p:cBhvr>
                                    </p:animEffect>
                                    <p:set>
                                      <p:cBhvr>
                                        <p:cTn id="49" fill="hold">
                                          <p:stCondLst>
                                            <p:cond delay="1999"/>
                                          </p:stCondLst>
                                        </p:cTn>
                                        <p:tgtEl>
                                          <p:spTgt spid="157"/>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6" grpId="3"/>
      <p:bldP build="whole" bldLvl="1" animBg="1" rev="0" advAuto="0" spid="154" grpId="1"/>
      <p:bldP build="whole" bldLvl="1" animBg="1" rev="0" advAuto="0" spid="158" grpId="4"/>
      <p:bldP build="whole" bldLvl="1" animBg="1" rev="0" advAuto="0" spid="156" grpId="8"/>
      <p:bldP build="whole" bldLvl="1" animBg="1" rev="0" advAuto="0" spid="155" grpId="2"/>
      <p:bldP build="whole" bldLvl="1" animBg="1" rev="0" advAuto="0" spid="157" grpId="5"/>
      <p:bldP build="whole" bldLvl="1" animBg="1" rev="0" advAuto="0" spid="154" grpId="6"/>
      <p:bldP build="whole" bldLvl="1" animBg="1" rev="0" advAuto="0" spid="158" grpId="9"/>
      <p:bldP build="whole" bldLvl="1" animBg="1" rev="0" advAuto="0" spid="155" grpId="7"/>
      <p:bldP build="whole" bldLvl="1" animBg="1" rev="0" advAuto="0" spid="157" grpId="10"/>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9038FF"/>
        </a:solidFill>
      </p:bgPr>
    </p:bg>
    <p:spTree>
      <p:nvGrpSpPr>
        <p:cNvPr id="1" name=""/>
        <p:cNvGrpSpPr/>
        <p:nvPr/>
      </p:nvGrpSpPr>
      <p:grpSpPr>
        <a:xfrm>
          <a:off x="0" y="0"/>
          <a:ext cx="0" cy="0"/>
          <a:chOff x="0" y="0"/>
          <a:chExt cx="0" cy="0"/>
        </a:xfrm>
      </p:grpSpPr>
      <p:sp>
        <p:nvSpPr>
          <p:cNvPr id="160" name="Partnership"/>
          <p:cNvSpPr txBox="1"/>
          <p:nvPr>
            <p:ph type="ctrTitle"/>
          </p:nvPr>
        </p:nvSpPr>
        <p:spPr>
          <a:xfrm>
            <a:off x="1270000" y="1536700"/>
            <a:ext cx="10464800" cy="3302000"/>
          </a:xfrm>
          <a:prstGeom prst="rect">
            <a:avLst/>
          </a:prstGeom>
        </p:spPr>
        <p:txBody>
          <a:bodyPr/>
          <a:lstStyle/>
          <a:p>
            <a:pPr/>
            <a:r>
              <a:t>Partnership</a:t>
            </a:r>
          </a:p>
        </p:txBody>
      </p:sp>
      <p:sp>
        <p:nvSpPr>
          <p:cNvPr id="161" name="Partnering with Kroger would be beneficial because we encourage healthy eating, and they sell healthy foods. So in general, we would both benefit from a partnership like this."/>
          <p:cNvSpPr txBox="1"/>
          <p:nvPr>
            <p:ph type="subTitle" sz="quarter" idx="1"/>
          </p:nvPr>
        </p:nvSpPr>
        <p:spPr>
          <a:prstGeom prst="rect">
            <a:avLst/>
          </a:prstGeom>
        </p:spPr>
        <p:txBody>
          <a:bodyPr/>
          <a:lstStyle>
            <a:lvl1pPr defTabSz="356362">
              <a:defRPr sz="2257"/>
            </a:lvl1pPr>
          </a:lstStyle>
          <a:p>
            <a:pPr/>
            <a:r>
              <a:t>Partnering with Kroger would be beneficial because we encourage healthy eating, and they sell healthy foods. So in general, we would both benefit from a partnership like this.</a:t>
            </a:r>
          </a:p>
        </p:txBody>
      </p:sp>
    </p:spTree>
  </p:cSld>
  <p:clrMapOvr>
    <a:masterClrMapping/>
  </p:clrMapOvr>
  <mc:AlternateContent xmlns:mc="http://schemas.openxmlformats.org/markup-compatibility/2006">
    <mc:Choice xmlns:p14="http://schemas.microsoft.com/office/powerpoint/2010/main" Requires="p14">
      <p:transition spd="med" advClick="0" advTm="0"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 presetID="2" grpId="1" fill="hold">
                                  <p:stCondLst>
                                    <p:cond delay="0"/>
                                  </p:stCondLst>
                                  <p:iterate type="lt" backwards="0">
                                    <p:tmAbs val="0"/>
                                  </p:iterate>
                                  <p:childTnLst>
                                    <p:set>
                                      <p:cBhvr>
                                        <p:cTn id="6" fill="hold"/>
                                        <p:tgtEl>
                                          <p:spTgt spid="160"/>
                                        </p:tgtEl>
                                        <p:attrNameLst>
                                          <p:attrName>style.visibility</p:attrName>
                                        </p:attrNameLst>
                                      </p:cBhvr>
                                      <p:to>
                                        <p:strVal val="visible"/>
                                      </p:to>
                                    </p:set>
                                    <p:anim calcmode="lin" valueType="num">
                                      <p:cBhvr>
                                        <p:cTn id="7" dur="1500" fill="hold"/>
                                        <p:tgtEl>
                                          <p:spTgt spid="160"/>
                                        </p:tgtEl>
                                        <p:attrNameLst>
                                          <p:attrName>ppt_x</p:attrName>
                                        </p:attrNameLst>
                                      </p:cBhvr>
                                      <p:tavLst>
                                        <p:tav tm="0">
                                          <p:val>
                                            <p:strVal val="#ppt_x"/>
                                          </p:val>
                                        </p:tav>
                                        <p:tav tm="100000">
                                          <p:val>
                                            <p:strVal val="#ppt_x"/>
                                          </p:val>
                                        </p:tav>
                                      </p:tavLst>
                                    </p:anim>
                                    <p:anim calcmode="lin" valueType="num">
                                      <p:cBhvr>
                                        <p:cTn id="8" dur="1500" fill="hold"/>
                                        <p:tgtEl>
                                          <p:spTgt spid="160"/>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Class="entr" nodeType="afterEffect" presetSubtype="1" presetID="2" grpId="2" fill="hold">
                                  <p:stCondLst>
                                    <p:cond delay="0"/>
                                  </p:stCondLst>
                                  <p:iterate type="lt" backwards="0">
                                    <p:tmAbs val="0"/>
                                  </p:iterate>
                                  <p:childTnLst>
                                    <p:set>
                                      <p:cBhvr>
                                        <p:cTn id="11" fill="hold"/>
                                        <p:tgtEl>
                                          <p:spTgt spid="161"/>
                                        </p:tgtEl>
                                        <p:attrNameLst>
                                          <p:attrName>style.visibility</p:attrName>
                                        </p:attrNameLst>
                                      </p:cBhvr>
                                      <p:to>
                                        <p:strVal val="visible"/>
                                      </p:to>
                                    </p:set>
                                    <p:anim calcmode="lin" valueType="num">
                                      <p:cBhvr>
                                        <p:cTn id="12" dur="1500" fill="hold"/>
                                        <p:tgtEl>
                                          <p:spTgt spid="161"/>
                                        </p:tgtEl>
                                        <p:attrNameLst>
                                          <p:attrName>ppt_x</p:attrName>
                                        </p:attrNameLst>
                                      </p:cBhvr>
                                      <p:tavLst>
                                        <p:tav tm="0">
                                          <p:val>
                                            <p:strVal val="#ppt_x"/>
                                          </p:val>
                                        </p:tav>
                                        <p:tav tm="100000">
                                          <p:val>
                                            <p:strVal val="#ppt_x"/>
                                          </p:val>
                                        </p:tav>
                                      </p:tavLst>
                                    </p:anim>
                                    <p:anim calcmode="lin" valueType="num">
                                      <p:cBhvr>
                                        <p:cTn id="13" dur="1500" fill="hold"/>
                                        <p:tgtEl>
                                          <p:spTgt spid="161"/>
                                        </p:tgtEl>
                                        <p:attrNameLst>
                                          <p:attrName>ppt_y</p:attrName>
                                        </p:attrNameLst>
                                      </p:cBhvr>
                                      <p:tavLst>
                                        <p:tav tm="0">
                                          <p:val>
                                            <p:strVal val="0-#ppt_h/2"/>
                                          </p:val>
                                        </p:tav>
                                        <p:tav tm="100000">
                                          <p:val>
                                            <p:strVal val="#ppt_y"/>
                                          </p:val>
                                        </p:tav>
                                      </p:tavLst>
                                    </p:anim>
                                  </p:childTnLst>
                                </p:cTn>
                              </p:par>
                            </p:childTnLst>
                          </p:cTn>
                        </p:par>
                        <p:par>
                          <p:cTn id="14" fill="hold">
                            <p:stCondLst>
                              <p:cond delay="3000"/>
                            </p:stCondLst>
                            <p:childTnLst>
                              <p:par>
                                <p:cTn id="15" presetClass="exit" nodeType="afterEffect" presetSubtype="1" presetID="2" grpId="3" fill="hold">
                                  <p:stCondLst>
                                    <p:cond delay="3750"/>
                                  </p:stCondLst>
                                  <p:iterate type="lt" backwards="0">
                                    <p:tmAbs val="0"/>
                                  </p:iterate>
                                  <p:childTnLst>
                                    <p:anim calcmode="lin" valueType="num">
                                      <p:cBhvr>
                                        <p:cTn id="16" dur="1500" fill="hold"/>
                                        <p:tgtEl>
                                          <p:spTgt spid="160"/>
                                        </p:tgtEl>
                                        <p:attrNameLst>
                                          <p:attrName>ppt_x</p:attrName>
                                        </p:attrNameLst>
                                      </p:cBhvr>
                                      <p:tavLst>
                                        <p:tav tm="0">
                                          <p:val>
                                            <p:strVal val="ppt_x"/>
                                          </p:val>
                                        </p:tav>
                                        <p:tav tm="100000">
                                          <p:val>
                                            <p:strVal val="ppt_x"/>
                                          </p:val>
                                        </p:tav>
                                      </p:tavLst>
                                    </p:anim>
                                    <p:anim calcmode="lin" valueType="num">
                                      <p:cBhvr>
                                        <p:cTn id="17" dur="1500" fill="hold"/>
                                        <p:tgtEl>
                                          <p:spTgt spid="160"/>
                                        </p:tgtEl>
                                        <p:attrNameLst>
                                          <p:attrName>ppt_y</p:attrName>
                                        </p:attrNameLst>
                                      </p:cBhvr>
                                      <p:tavLst>
                                        <p:tav tm="0">
                                          <p:val>
                                            <p:strVal val="ppt_y"/>
                                          </p:val>
                                        </p:tav>
                                        <p:tav tm="100000">
                                          <p:val>
                                            <p:strVal val="0-ppt_h/2"/>
                                          </p:val>
                                        </p:tav>
                                      </p:tavLst>
                                    </p:anim>
                                    <p:set>
                                      <p:cBhvr>
                                        <p:cTn id="18" fill="hold">
                                          <p:stCondLst>
                                            <p:cond delay="1499"/>
                                          </p:stCondLst>
                                        </p:cTn>
                                        <p:tgtEl>
                                          <p:spTgt spid="160"/>
                                        </p:tgtEl>
                                        <p:attrNameLst>
                                          <p:attrName>style.visibility</p:attrName>
                                        </p:attrNameLst>
                                      </p:cBhvr>
                                      <p:to>
                                        <p:strVal val="hidden"/>
                                      </p:to>
                                    </p:set>
                                  </p:childTnLst>
                                </p:cTn>
                              </p:par>
                            </p:childTnLst>
                          </p:cTn>
                        </p:par>
                        <p:par>
                          <p:cTn id="19" fill="hold">
                            <p:stCondLst>
                              <p:cond delay="8250"/>
                            </p:stCondLst>
                            <p:childTnLst>
                              <p:par>
                                <p:cTn id="20" presetClass="exit" nodeType="afterEffect" presetSubtype="1" presetID="2" grpId="4" fill="hold">
                                  <p:stCondLst>
                                    <p:cond delay="0"/>
                                  </p:stCondLst>
                                  <p:iterate type="lt" backwards="0">
                                    <p:tmAbs val="0"/>
                                  </p:iterate>
                                  <p:childTnLst>
                                    <p:anim calcmode="lin" valueType="num">
                                      <p:cBhvr>
                                        <p:cTn id="21" dur="1500" fill="hold"/>
                                        <p:tgtEl>
                                          <p:spTgt spid="161"/>
                                        </p:tgtEl>
                                        <p:attrNameLst>
                                          <p:attrName>ppt_x</p:attrName>
                                        </p:attrNameLst>
                                      </p:cBhvr>
                                      <p:tavLst>
                                        <p:tav tm="0">
                                          <p:val>
                                            <p:strVal val="ppt_x"/>
                                          </p:val>
                                        </p:tav>
                                        <p:tav tm="100000">
                                          <p:val>
                                            <p:strVal val="ppt_x"/>
                                          </p:val>
                                        </p:tav>
                                      </p:tavLst>
                                    </p:anim>
                                    <p:anim calcmode="lin" valueType="num">
                                      <p:cBhvr>
                                        <p:cTn id="22" dur="1500" fill="hold"/>
                                        <p:tgtEl>
                                          <p:spTgt spid="161"/>
                                        </p:tgtEl>
                                        <p:attrNameLst>
                                          <p:attrName>ppt_y</p:attrName>
                                        </p:attrNameLst>
                                      </p:cBhvr>
                                      <p:tavLst>
                                        <p:tav tm="0">
                                          <p:val>
                                            <p:strVal val="ppt_y"/>
                                          </p:val>
                                        </p:tav>
                                        <p:tav tm="100000">
                                          <p:val>
                                            <p:strVal val="0-ppt_h/2"/>
                                          </p:val>
                                        </p:tav>
                                      </p:tavLst>
                                    </p:anim>
                                    <p:set>
                                      <p:cBhvr>
                                        <p:cTn id="23" fill="hold">
                                          <p:stCondLst>
                                            <p:cond delay="1499"/>
                                          </p:stCondLst>
                                        </p:cTn>
                                        <p:tgtEl>
                                          <p:spTgt spid="161"/>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1" grpId="2"/>
      <p:bldP build="whole" bldLvl="1" animBg="1" rev="0" advAuto="0" spid="160" grpId="1"/>
      <p:bldP build="whole" bldLvl="1" animBg="1" rev="0" advAuto="0" spid="161" grpId="4"/>
      <p:bldP build="whole" bldLvl="1" animBg="1" rev="0" advAuto="0" spid="160" grpId="3"/>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2F3FF"/>
        </a:solidFill>
      </p:bgPr>
    </p:bg>
    <p:spTree>
      <p:nvGrpSpPr>
        <p:cNvPr id="1" name=""/>
        <p:cNvGrpSpPr/>
        <p:nvPr/>
      </p:nvGrpSpPr>
      <p:grpSpPr>
        <a:xfrm>
          <a:off x="0" y="0"/>
          <a:ext cx="0" cy="0"/>
          <a:chOff x="0" y="0"/>
          <a:chExt cx="0" cy="0"/>
        </a:xfrm>
      </p:grpSpPr>
      <p:sp>
        <p:nvSpPr>
          <p:cNvPr id="163" name="Search Engine Optimization:"/>
          <p:cNvSpPr txBox="1"/>
          <p:nvPr>
            <p:ph type="ctrTitle"/>
          </p:nvPr>
        </p:nvSpPr>
        <p:spPr>
          <a:prstGeom prst="rect">
            <a:avLst/>
          </a:prstGeom>
        </p:spPr>
        <p:txBody>
          <a:bodyPr/>
          <a:lstStyle/>
          <a:p>
            <a:pPr/>
            <a:r>
              <a:t>Search Engine Optimization: </a:t>
            </a:r>
          </a:p>
        </p:txBody>
      </p:sp>
      <p:sp>
        <p:nvSpPr>
          <p:cNvPr id="164" name="the process of maximizing the number of visitors to a particular website by ensuring that the site appears high on the list of results returned by a search engine."/>
          <p:cNvSpPr txBox="1"/>
          <p:nvPr>
            <p:ph type="subTitle" sz="quarter" idx="1"/>
          </p:nvPr>
        </p:nvSpPr>
        <p:spPr>
          <a:prstGeom prst="rect">
            <a:avLst/>
          </a:prstGeom>
        </p:spPr>
        <p:txBody>
          <a:bodyPr/>
          <a:lstStyle>
            <a:lvl1pPr algn="l" defTabSz="457200">
              <a:defRPr sz="1600">
                <a:solidFill>
                  <a:srgbClr val="222222"/>
                </a:solidFill>
                <a:latin typeface="Arial"/>
                <a:ea typeface="Arial"/>
                <a:cs typeface="Arial"/>
                <a:sym typeface="Arial"/>
              </a:defRPr>
            </a:lvl1pPr>
          </a:lstStyle>
          <a:p>
            <a:pPr/>
            <a:r>
              <a:t>the process of maximizing the number of visitors to a particular website by ensuring that the site appears high on the list of results returned by a search engine.</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 presetID="2" grpId="1" fill="hold">
                                  <p:stCondLst>
                                    <p:cond delay="0"/>
                                  </p:stCondLst>
                                  <p:iterate type="lt" backwards="0">
                                    <p:tmAbs val="0"/>
                                  </p:iterate>
                                  <p:childTnLst>
                                    <p:set>
                                      <p:cBhvr>
                                        <p:cTn id="6" fill="hold"/>
                                        <p:tgtEl>
                                          <p:spTgt spid="163"/>
                                        </p:tgtEl>
                                        <p:attrNameLst>
                                          <p:attrName>style.visibility</p:attrName>
                                        </p:attrNameLst>
                                      </p:cBhvr>
                                      <p:to>
                                        <p:strVal val="visible"/>
                                      </p:to>
                                    </p:set>
                                    <p:anim calcmode="lin" valueType="num">
                                      <p:cBhvr>
                                        <p:cTn id="7" dur="1500" fill="hold"/>
                                        <p:tgtEl>
                                          <p:spTgt spid="163"/>
                                        </p:tgtEl>
                                        <p:attrNameLst>
                                          <p:attrName>ppt_x</p:attrName>
                                        </p:attrNameLst>
                                      </p:cBhvr>
                                      <p:tavLst>
                                        <p:tav tm="0">
                                          <p:val>
                                            <p:strVal val="#ppt_x"/>
                                          </p:val>
                                        </p:tav>
                                        <p:tav tm="100000">
                                          <p:val>
                                            <p:strVal val="#ppt_x"/>
                                          </p:val>
                                        </p:tav>
                                      </p:tavLst>
                                    </p:anim>
                                    <p:anim calcmode="lin" valueType="num">
                                      <p:cBhvr>
                                        <p:cTn id="8" dur="1500" fill="hold"/>
                                        <p:tgtEl>
                                          <p:spTgt spid="163"/>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Class="entr" nodeType="afterEffect" presetSubtype="1" presetID="2" grpId="2" fill="hold">
                                  <p:stCondLst>
                                    <p:cond delay="0"/>
                                  </p:stCondLst>
                                  <p:iterate type="lt" backwards="0">
                                    <p:tmAbs val="0"/>
                                  </p:iterate>
                                  <p:childTnLst>
                                    <p:set>
                                      <p:cBhvr>
                                        <p:cTn id="11" fill="hold"/>
                                        <p:tgtEl>
                                          <p:spTgt spid="164"/>
                                        </p:tgtEl>
                                        <p:attrNameLst>
                                          <p:attrName>style.visibility</p:attrName>
                                        </p:attrNameLst>
                                      </p:cBhvr>
                                      <p:to>
                                        <p:strVal val="visible"/>
                                      </p:to>
                                    </p:set>
                                    <p:anim calcmode="lin" valueType="num">
                                      <p:cBhvr>
                                        <p:cTn id="12" dur="1500" fill="hold"/>
                                        <p:tgtEl>
                                          <p:spTgt spid="164"/>
                                        </p:tgtEl>
                                        <p:attrNameLst>
                                          <p:attrName>ppt_x</p:attrName>
                                        </p:attrNameLst>
                                      </p:cBhvr>
                                      <p:tavLst>
                                        <p:tav tm="0">
                                          <p:val>
                                            <p:strVal val="#ppt_x"/>
                                          </p:val>
                                        </p:tav>
                                        <p:tav tm="100000">
                                          <p:val>
                                            <p:strVal val="#ppt_x"/>
                                          </p:val>
                                        </p:tav>
                                      </p:tavLst>
                                    </p:anim>
                                    <p:anim calcmode="lin" valueType="num">
                                      <p:cBhvr>
                                        <p:cTn id="13" dur="1500" fill="hold"/>
                                        <p:tgtEl>
                                          <p:spTgt spid="164"/>
                                        </p:tgtEl>
                                        <p:attrNameLst>
                                          <p:attrName>ppt_y</p:attrName>
                                        </p:attrNameLst>
                                      </p:cBhvr>
                                      <p:tavLst>
                                        <p:tav tm="0">
                                          <p:val>
                                            <p:strVal val="0-#ppt_h/2"/>
                                          </p:val>
                                        </p:tav>
                                        <p:tav tm="100000">
                                          <p:val>
                                            <p:strVal val="#ppt_y"/>
                                          </p:val>
                                        </p:tav>
                                      </p:tavLst>
                                    </p:anim>
                                  </p:childTnLst>
                                </p:cTn>
                              </p:par>
                            </p:childTnLst>
                          </p:cTn>
                        </p:par>
                        <p:par>
                          <p:cTn id="14" fill="hold">
                            <p:stCondLst>
                              <p:cond delay="3000"/>
                            </p:stCondLst>
                            <p:childTnLst>
                              <p:par>
                                <p:cTn id="15" presetClass="exit" nodeType="afterEffect" presetSubtype="1" presetID="2" grpId="3" fill="hold">
                                  <p:stCondLst>
                                    <p:cond delay="4000"/>
                                  </p:stCondLst>
                                  <p:iterate type="lt" backwards="0">
                                    <p:tmAbs val="0"/>
                                  </p:iterate>
                                  <p:childTnLst>
                                    <p:anim calcmode="lin" valueType="num">
                                      <p:cBhvr>
                                        <p:cTn id="16" dur="1500" fill="hold"/>
                                        <p:tgtEl>
                                          <p:spTgt spid="163"/>
                                        </p:tgtEl>
                                        <p:attrNameLst>
                                          <p:attrName>ppt_x</p:attrName>
                                        </p:attrNameLst>
                                      </p:cBhvr>
                                      <p:tavLst>
                                        <p:tav tm="0">
                                          <p:val>
                                            <p:strVal val="ppt_x"/>
                                          </p:val>
                                        </p:tav>
                                        <p:tav tm="100000">
                                          <p:val>
                                            <p:strVal val="ppt_x"/>
                                          </p:val>
                                        </p:tav>
                                      </p:tavLst>
                                    </p:anim>
                                    <p:anim calcmode="lin" valueType="num">
                                      <p:cBhvr>
                                        <p:cTn id="17" dur="1500" fill="hold"/>
                                        <p:tgtEl>
                                          <p:spTgt spid="163"/>
                                        </p:tgtEl>
                                        <p:attrNameLst>
                                          <p:attrName>ppt_y</p:attrName>
                                        </p:attrNameLst>
                                      </p:cBhvr>
                                      <p:tavLst>
                                        <p:tav tm="0">
                                          <p:val>
                                            <p:strVal val="ppt_y"/>
                                          </p:val>
                                        </p:tav>
                                        <p:tav tm="100000">
                                          <p:val>
                                            <p:strVal val="0-ppt_h/2"/>
                                          </p:val>
                                        </p:tav>
                                      </p:tavLst>
                                    </p:anim>
                                    <p:set>
                                      <p:cBhvr>
                                        <p:cTn id="18" fill="hold">
                                          <p:stCondLst>
                                            <p:cond delay="1499"/>
                                          </p:stCondLst>
                                        </p:cTn>
                                        <p:tgtEl>
                                          <p:spTgt spid="163"/>
                                        </p:tgtEl>
                                        <p:attrNameLst>
                                          <p:attrName>style.visibility</p:attrName>
                                        </p:attrNameLst>
                                      </p:cBhvr>
                                      <p:to>
                                        <p:strVal val="hidden"/>
                                      </p:to>
                                    </p:set>
                                  </p:childTnLst>
                                </p:cTn>
                              </p:par>
                            </p:childTnLst>
                          </p:cTn>
                        </p:par>
                        <p:par>
                          <p:cTn id="19" fill="hold">
                            <p:stCondLst>
                              <p:cond delay="8500"/>
                            </p:stCondLst>
                            <p:childTnLst>
                              <p:par>
                                <p:cTn id="20" presetClass="exit" nodeType="afterEffect" presetSubtype="1" presetID="2" grpId="4" fill="hold">
                                  <p:stCondLst>
                                    <p:cond delay="0"/>
                                  </p:stCondLst>
                                  <p:iterate type="lt" backwards="0">
                                    <p:tmAbs val="0"/>
                                  </p:iterate>
                                  <p:childTnLst>
                                    <p:anim calcmode="lin" valueType="num">
                                      <p:cBhvr>
                                        <p:cTn id="21" dur="1500" fill="hold"/>
                                        <p:tgtEl>
                                          <p:spTgt spid="164"/>
                                        </p:tgtEl>
                                        <p:attrNameLst>
                                          <p:attrName>ppt_x</p:attrName>
                                        </p:attrNameLst>
                                      </p:cBhvr>
                                      <p:tavLst>
                                        <p:tav tm="0">
                                          <p:val>
                                            <p:strVal val="ppt_x"/>
                                          </p:val>
                                        </p:tav>
                                        <p:tav tm="100000">
                                          <p:val>
                                            <p:strVal val="ppt_x"/>
                                          </p:val>
                                        </p:tav>
                                      </p:tavLst>
                                    </p:anim>
                                    <p:anim calcmode="lin" valueType="num">
                                      <p:cBhvr>
                                        <p:cTn id="22" dur="1500" fill="hold"/>
                                        <p:tgtEl>
                                          <p:spTgt spid="164"/>
                                        </p:tgtEl>
                                        <p:attrNameLst>
                                          <p:attrName>ppt_y</p:attrName>
                                        </p:attrNameLst>
                                      </p:cBhvr>
                                      <p:tavLst>
                                        <p:tav tm="0">
                                          <p:val>
                                            <p:strVal val="ppt_y"/>
                                          </p:val>
                                        </p:tav>
                                        <p:tav tm="100000">
                                          <p:val>
                                            <p:strVal val="0-ppt_h/2"/>
                                          </p:val>
                                        </p:tav>
                                      </p:tavLst>
                                    </p:anim>
                                    <p:set>
                                      <p:cBhvr>
                                        <p:cTn id="23" fill="hold">
                                          <p:stCondLst>
                                            <p:cond delay="1499"/>
                                          </p:stCondLst>
                                        </p:cTn>
                                        <p:tgtEl>
                                          <p:spTgt spid="164"/>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4" grpId="4"/>
      <p:bldP build="whole" bldLvl="1" animBg="1" rev="0" advAuto="0" spid="163" grpId="3"/>
      <p:bldP build="whole" bldLvl="1" animBg="1" rev="0" advAuto="0" spid="164" grpId="2"/>
      <p:bldP build="whole" bldLvl="1" animBg="1" rev="0" advAuto="0" spid="163"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7F5B"/>
        </a:solidFill>
      </p:bgPr>
    </p:bg>
    <p:spTree>
      <p:nvGrpSpPr>
        <p:cNvPr id="1" name=""/>
        <p:cNvGrpSpPr/>
        <p:nvPr/>
      </p:nvGrpSpPr>
      <p:grpSpPr>
        <a:xfrm>
          <a:off x="0" y="0"/>
          <a:ext cx="0" cy="0"/>
          <a:chOff x="0" y="0"/>
          <a:chExt cx="0" cy="0"/>
        </a:xfrm>
      </p:grpSpPr>
      <p:sp>
        <p:nvSpPr>
          <p:cNvPr id="166" name="A super Super Health Hero Twitter Account!"/>
          <p:cNvSpPr txBox="1"/>
          <p:nvPr>
            <p:ph type="ctrTitle"/>
          </p:nvPr>
        </p:nvSpPr>
        <p:spPr>
          <a:prstGeom prst="rect">
            <a:avLst/>
          </a:prstGeom>
        </p:spPr>
        <p:txBody>
          <a:bodyPr/>
          <a:lstStyle/>
          <a:p>
            <a:pPr/>
            <a:r>
              <a:t>A super Super Health Hero Twitter Account!</a:t>
            </a:r>
          </a:p>
        </p:txBody>
      </p:sp>
      <p:sp>
        <p:nvSpPr>
          <p:cNvPr id="167" name="A Twitter account explaining what Super Health Hero does and posts constant updates on activity!"/>
          <p:cNvSpPr txBox="1"/>
          <p:nvPr>
            <p:ph type="subTitle" sz="quarter" idx="1"/>
          </p:nvPr>
        </p:nvSpPr>
        <p:spPr>
          <a:xfrm>
            <a:off x="1270000" y="5035550"/>
            <a:ext cx="10464800" cy="1130300"/>
          </a:xfrm>
          <a:prstGeom prst="rect">
            <a:avLst/>
          </a:prstGeom>
        </p:spPr>
        <p:txBody>
          <a:bodyPr/>
          <a:lstStyle>
            <a:lvl1pPr defTabSz="537463">
              <a:defRPr sz="3404"/>
            </a:lvl1pPr>
          </a:lstStyle>
          <a:p>
            <a:pPr/>
            <a:r>
              <a:t>A Twitter account explaining what Super Health Hero does and posts constant updates on activity!</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 presetID="2" grpId="1" fill="hold">
                                  <p:stCondLst>
                                    <p:cond delay="0"/>
                                  </p:stCondLst>
                                  <p:iterate type="lt" backwards="0">
                                    <p:tmAbs val="0"/>
                                  </p:iterate>
                                  <p:childTnLst>
                                    <p:set>
                                      <p:cBhvr>
                                        <p:cTn id="6" fill="hold"/>
                                        <p:tgtEl>
                                          <p:spTgt spid="166"/>
                                        </p:tgtEl>
                                        <p:attrNameLst>
                                          <p:attrName>style.visibility</p:attrName>
                                        </p:attrNameLst>
                                      </p:cBhvr>
                                      <p:to>
                                        <p:strVal val="visible"/>
                                      </p:to>
                                    </p:set>
                                    <p:anim calcmode="lin" valueType="num">
                                      <p:cBhvr>
                                        <p:cTn id="7" dur="1500" fill="hold"/>
                                        <p:tgtEl>
                                          <p:spTgt spid="166"/>
                                        </p:tgtEl>
                                        <p:attrNameLst>
                                          <p:attrName>ppt_x</p:attrName>
                                        </p:attrNameLst>
                                      </p:cBhvr>
                                      <p:tavLst>
                                        <p:tav tm="0">
                                          <p:val>
                                            <p:strVal val="#ppt_x"/>
                                          </p:val>
                                        </p:tav>
                                        <p:tav tm="100000">
                                          <p:val>
                                            <p:strVal val="#ppt_x"/>
                                          </p:val>
                                        </p:tav>
                                      </p:tavLst>
                                    </p:anim>
                                    <p:anim calcmode="lin" valueType="num">
                                      <p:cBhvr>
                                        <p:cTn id="8" dur="1500" fill="hold"/>
                                        <p:tgtEl>
                                          <p:spTgt spid="166"/>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Class="entr" nodeType="afterEffect" presetSubtype="1" presetID="2" grpId="2" fill="hold">
                                  <p:stCondLst>
                                    <p:cond delay="0"/>
                                  </p:stCondLst>
                                  <p:iterate type="lt" backwards="0">
                                    <p:tmAbs val="0"/>
                                  </p:iterate>
                                  <p:childTnLst>
                                    <p:set>
                                      <p:cBhvr>
                                        <p:cTn id="11" fill="hold"/>
                                        <p:tgtEl>
                                          <p:spTgt spid="167"/>
                                        </p:tgtEl>
                                        <p:attrNameLst>
                                          <p:attrName>style.visibility</p:attrName>
                                        </p:attrNameLst>
                                      </p:cBhvr>
                                      <p:to>
                                        <p:strVal val="visible"/>
                                      </p:to>
                                    </p:set>
                                    <p:anim calcmode="lin" valueType="num">
                                      <p:cBhvr>
                                        <p:cTn id="12" dur="1500" fill="hold"/>
                                        <p:tgtEl>
                                          <p:spTgt spid="167"/>
                                        </p:tgtEl>
                                        <p:attrNameLst>
                                          <p:attrName>ppt_x</p:attrName>
                                        </p:attrNameLst>
                                      </p:cBhvr>
                                      <p:tavLst>
                                        <p:tav tm="0">
                                          <p:val>
                                            <p:strVal val="#ppt_x"/>
                                          </p:val>
                                        </p:tav>
                                        <p:tav tm="100000">
                                          <p:val>
                                            <p:strVal val="#ppt_x"/>
                                          </p:val>
                                        </p:tav>
                                      </p:tavLst>
                                    </p:anim>
                                    <p:anim calcmode="lin" valueType="num">
                                      <p:cBhvr>
                                        <p:cTn id="13" dur="1500" fill="hold"/>
                                        <p:tgtEl>
                                          <p:spTgt spid="167"/>
                                        </p:tgtEl>
                                        <p:attrNameLst>
                                          <p:attrName>ppt_y</p:attrName>
                                        </p:attrNameLst>
                                      </p:cBhvr>
                                      <p:tavLst>
                                        <p:tav tm="0">
                                          <p:val>
                                            <p:strVal val="0-#ppt_h/2"/>
                                          </p:val>
                                        </p:tav>
                                        <p:tav tm="100000">
                                          <p:val>
                                            <p:strVal val="#ppt_y"/>
                                          </p:val>
                                        </p:tav>
                                      </p:tavLst>
                                    </p:anim>
                                  </p:childTnLst>
                                </p:cTn>
                              </p:par>
                            </p:childTnLst>
                          </p:cTn>
                        </p:par>
                        <p:par>
                          <p:cTn id="14" fill="hold">
                            <p:stCondLst>
                              <p:cond delay="3000"/>
                            </p:stCondLst>
                            <p:childTnLst>
                              <p:par>
                                <p:cTn id="15" presetClass="exit" nodeType="afterEffect" presetSubtype="1" presetID="2" grpId="3" fill="hold">
                                  <p:stCondLst>
                                    <p:cond delay="3000"/>
                                  </p:stCondLst>
                                  <p:iterate type="lt" backwards="0">
                                    <p:tmAbs val="0"/>
                                  </p:iterate>
                                  <p:childTnLst>
                                    <p:anim calcmode="lin" valueType="num">
                                      <p:cBhvr>
                                        <p:cTn id="16" dur="1500" fill="hold"/>
                                        <p:tgtEl>
                                          <p:spTgt spid="166"/>
                                        </p:tgtEl>
                                        <p:attrNameLst>
                                          <p:attrName>ppt_x</p:attrName>
                                        </p:attrNameLst>
                                      </p:cBhvr>
                                      <p:tavLst>
                                        <p:tav tm="0">
                                          <p:val>
                                            <p:strVal val="ppt_x"/>
                                          </p:val>
                                        </p:tav>
                                        <p:tav tm="100000">
                                          <p:val>
                                            <p:strVal val="ppt_x"/>
                                          </p:val>
                                        </p:tav>
                                      </p:tavLst>
                                    </p:anim>
                                    <p:anim calcmode="lin" valueType="num">
                                      <p:cBhvr>
                                        <p:cTn id="17" dur="1500" fill="hold"/>
                                        <p:tgtEl>
                                          <p:spTgt spid="166"/>
                                        </p:tgtEl>
                                        <p:attrNameLst>
                                          <p:attrName>ppt_y</p:attrName>
                                        </p:attrNameLst>
                                      </p:cBhvr>
                                      <p:tavLst>
                                        <p:tav tm="0">
                                          <p:val>
                                            <p:strVal val="ppt_y"/>
                                          </p:val>
                                        </p:tav>
                                        <p:tav tm="100000">
                                          <p:val>
                                            <p:strVal val="0-ppt_h/2"/>
                                          </p:val>
                                        </p:tav>
                                      </p:tavLst>
                                    </p:anim>
                                    <p:set>
                                      <p:cBhvr>
                                        <p:cTn id="18" fill="hold">
                                          <p:stCondLst>
                                            <p:cond delay="1499"/>
                                          </p:stCondLst>
                                        </p:cTn>
                                        <p:tgtEl>
                                          <p:spTgt spid="166"/>
                                        </p:tgtEl>
                                        <p:attrNameLst>
                                          <p:attrName>style.visibility</p:attrName>
                                        </p:attrNameLst>
                                      </p:cBhvr>
                                      <p:to>
                                        <p:strVal val="hidden"/>
                                      </p:to>
                                    </p:set>
                                  </p:childTnLst>
                                </p:cTn>
                              </p:par>
                            </p:childTnLst>
                          </p:cTn>
                        </p:par>
                        <p:par>
                          <p:cTn id="19" fill="hold">
                            <p:stCondLst>
                              <p:cond delay="7500"/>
                            </p:stCondLst>
                            <p:childTnLst>
                              <p:par>
                                <p:cTn id="20" presetClass="exit" nodeType="afterEffect" presetSubtype="1" presetID="2" grpId="4" fill="hold">
                                  <p:stCondLst>
                                    <p:cond delay="0"/>
                                  </p:stCondLst>
                                  <p:iterate type="lt" backwards="0">
                                    <p:tmAbs val="0"/>
                                  </p:iterate>
                                  <p:childTnLst>
                                    <p:anim calcmode="lin" valueType="num">
                                      <p:cBhvr>
                                        <p:cTn id="21" dur="1500" fill="hold"/>
                                        <p:tgtEl>
                                          <p:spTgt spid="167"/>
                                        </p:tgtEl>
                                        <p:attrNameLst>
                                          <p:attrName>ppt_x</p:attrName>
                                        </p:attrNameLst>
                                      </p:cBhvr>
                                      <p:tavLst>
                                        <p:tav tm="0">
                                          <p:val>
                                            <p:strVal val="ppt_x"/>
                                          </p:val>
                                        </p:tav>
                                        <p:tav tm="100000">
                                          <p:val>
                                            <p:strVal val="ppt_x"/>
                                          </p:val>
                                        </p:tav>
                                      </p:tavLst>
                                    </p:anim>
                                    <p:anim calcmode="lin" valueType="num">
                                      <p:cBhvr>
                                        <p:cTn id="22" dur="1500" fill="hold"/>
                                        <p:tgtEl>
                                          <p:spTgt spid="167"/>
                                        </p:tgtEl>
                                        <p:attrNameLst>
                                          <p:attrName>ppt_y</p:attrName>
                                        </p:attrNameLst>
                                      </p:cBhvr>
                                      <p:tavLst>
                                        <p:tav tm="0">
                                          <p:val>
                                            <p:strVal val="ppt_y"/>
                                          </p:val>
                                        </p:tav>
                                        <p:tav tm="100000">
                                          <p:val>
                                            <p:strVal val="0-ppt_h/2"/>
                                          </p:val>
                                        </p:tav>
                                      </p:tavLst>
                                    </p:anim>
                                    <p:set>
                                      <p:cBhvr>
                                        <p:cTn id="23" fill="hold">
                                          <p:stCondLst>
                                            <p:cond delay="1499"/>
                                          </p:stCondLst>
                                        </p:cTn>
                                        <p:tgtEl>
                                          <p:spTgt spid="167"/>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6" grpId="3"/>
      <p:bldP build="whole" bldLvl="1" animBg="1" rev="0" advAuto="0" spid="167" grpId="2"/>
      <p:bldP build="whole" bldLvl="1" animBg="1" rev="0" advAuto="0" spid="167" grpId="4"/>
      <p:bldP build="whole" bldLvl="1" animBg="1" rev="0" advAuto="0" spid="166"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3100FF"/>
        </a:solidFill>
      </p:bgPr>
    </p:bg>
    <p:spTree>
      <p:nvGrpSpPr>
        <p:cNvPr id="1" name=""/>
        <p:cNvGrpSpPr/>
        <p:nvPr/>
      </p:nvGrpSpPr>
      <p:grpSpPr>
        <a:xfrm>
          <a:off x="0" y="0"/>
          <a:ext cx="0" cy="0"/>
          <a:chOff x="0" y="0"/>
          <a:chExt cx="0" cy="0"/>
        </a:xfrm>
      </p:grpSpPr>
      <p:sp>
        <p:nvSpPr>
          <p:cNvPr id="169" name="Special Offers!"/>
          <p:cNvSpPr txBox="1"/>
          <p:nvPr>
            <p:ph type="ctrTitle"/>
          </p:nvPr>
        </p:nvSpPr>
        <p:spPr>
          <a:prstGeom prst="rect">
            <a:avLst/>
          </a:prstGeom>
        </p:spPr>
        <p:txBody>
          <a:bodyPr/>
          <a:lstStyle/>
          <a:p>
            <a:pPr/>
            <a:r>
              <a:t>Special Offers! </a:t>
            </a:r>
          </a:p>
        </p:txBody>
      </p:sp>
      <p:sp>
        <p:nvSpPr>
          <p:cNvPr id="170" name="Our client may offer special deals to give lower prices to customers with specific standards."/>
          <p:cNvSpPr txBox="1"/>
          <p:nvPr>
            <p:ph type="subTitle" sz="quarter" idx="1"/>
          </p:nvPr>
        </p:nvSpPr>
        <p:spPr>
          <a:prstGeom prst="rect">
            <a:avLst/>
          </a:prstGeom>
        </p:spPr>
        <p:txBody>
          <a:bodyPr/>
          <a:lstStyle>
            <a:lvl1pPr defTabSz="537463">
              <a:defRPr sz="3404"/>
            </a:lvl1pPr>
          </a:lstStyle>
          <a:p>
            <a:pPr/>
            <a:r>
              <a:t>Our client may offer special deals to give lower prices to customers with specific standards.</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 presetID="2" grpId="1" fill="hold">
                                  <p:stCondLst>
                                    <p:cond delay="0"/>
                                  </p:stCondLst>
                                  <p:iterate type="lt" backwards="0">
                                    <p:tmAbs val="0"/>
                                  </p:iterate>
                                  <p:childTnLst>
                                    <p:set>
                                      <p:cBhvr>
                                        <p:cTn id="6" fill="hold"/>
                                        <p:tgtEl>
                                          <p:spTgt spid="169"/>
                                        </p:tgtEl>
                                        <p:attrNameLst>
                                          <p:attrName>style.visibility</p:attrName>
                                        </p:attrNameLst>
                                      </p:cBhvr>
                                      <p:to>
                                        <p:strVal val="visible"/>
                                      </p:to>
                                    </p:set>
                                    <p:anim calcmode="lin" valueType="num">
                                      <p:cBhvr>
                                        <p:cTn id="7" dur="1500" fill="hold"/>
                                        <p:tgtEl>
                                          <p:spTgt spid="169"/>
                                        </p:tgtEl>
                                        <p:attrNameLst>
                                          <p:attrName>ppt_x</p:attrName>
                                        </p:attrNameLst>
                                      </p:cBhvr>
                                      <p:tavLst>
                                        <p:tav tm="0">
                                          <p:val>
                                            <p:strVal val="#ppt_x"/>
                                          </p:val>
                                        </p:tav>
                                        <p:tav tm="100000">
                                          <p:val>
                                            <p:strVal val="#ppt_x"/>
                                          </p:val>
                                        </p:tav>
                                      </p:tavLst>
                                    </p:anim>
                                    <p:anim calcmode="lin" valueType="num">
                                      <p:cBhvr>
                                        <p:cTn id="8" dur="1500" fill="hold"/>
                                        <p:tgtEl>
                                          <p:spTgt spid="169"/>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Class="entr" nodeType="afterEffect" presetSubtype="1" presetID="2" grpId="2" fill="hold">
                                  <p:stCondLst>
                                    <p:cond delay="0"/>
                                  </p:stCondLst>
                                  <p:iterate type="lt" backwards="0">
                                    <p:tmAbs val="0"/>
                                  </p:iterate>
                                  <p:childTnLst>
                                    <p:set>
                                      <p:cBhvr>
                                        <p:cTn id="11" fill="hold"/>
                                        <p:tgtEl>
                                          <p:spTgt spid="170"/>
                                        </p:tgtEl>
                                        <p:attrNameLst>
                                          <p:attrName>style.visibility</p:attrName>
                                        </p:attrNameLst>
                                      </p:cBhvr>
                                      <p:to>
                                        <p:strVal val="visible"/>
                                      </p:to>
                                    </p:set>
                                    <p:anim calcmode="lin" valueType="num">
                                      <p:cBhvr>
                                        <p:cTn id="12" dur="1500" fill="hold"/>
                                        <p:tgtEl>
                                          <p:spTgt spid="170"/>
                                        </p:tgtEl>
                                        <p:attrNameLst>
                                          <p:attrName>ppt_x</p:attrName>
                                        </p:attrNameLst>
                                      </p:cBhvr>
                                      <p:tavLst>
                                        <p:tav tm="0">
                                          <p:val>
                                            <p:strVal val="#ppt_x"/>
                                          </p:val>
                                        </p:tav>
                                        <p:tav tm="100000">
                                          <p:val>
                                            <p:strVal val="#ppt_x"/>
                                          </p:val>
                                        </p:tav>
                                      </p:tavLst>
                                    </p:anim>
                                    <p:anim calcmode="lin" valueType="num">
                                      <p:cBhvr>
                                        <p:cTn id="13" dur="1500" fill="hold"/>
                                        <p:tgtEl>
                                          <p:spTgt spid="170"/>
                                        </p:tgtEl>
                                        <p:attrNameLst>
                                          <p:attrName>ppt_y</p:attrName>
                                        </p:attrNameLst>
                                      </p:cBhvr>
                                      <p:tavLst>
                                        <p:tav tm="0">
                                          <p:val>
                                            <p:strVal val="0-#ppt_h/2"/>
                                          </p:val>
                                        </p:tav>
                                        <p:tav tm="100000">
                                          <p:val>
                                            <p:strVal val="#ppt_y"/>
                                          </p:val>
                                        </p:tav>
                                      </p:tavLst>
                                    </p:anim>
                                  </p:childTnLst>
                                </p:cTn>
                              </p:par>
                            </p:childTnLst>
                          </p:cTn>
                        </p:par>
                        <p:par>
                          <p:cTn id="14" fill="hold">
                            <p:stCondLst>
                              <p:cond delay="3000"/>
                            </p:stCondLst>
                            <p:childTnLst>
                              <p:par>
                                <p:cTn id="15" presetClass="exit" nodeType="afterEffect" presetSubtype="1" presetID="2" grpId="3" fill="hold">
                                  <p:stCondLst>
                                    <p:cond delay="3000"/>
                                  </p:stCondLst>
                                  <p:iterate type="lt" backwards="0">
                                    <p:tmAbs val="0"/>
                                  </p:iterate>
                                  <p:childTnLst>
                                    <p:anim calcmode="lin" valueType="num">
                                      <p:cBhvr>
                                        <p:cTn id="16" dur="1500" fill="hold"/>
                                        <p:tgtEl>
                                          <p:spTgt spid="169"/>
                                        </p:tgtEl>
                                        <p:attrNameLst>
                                          <p:attrName>ppt_x</p:attrName>
                                        </p:attrNameLst>
                                      </p:cBhvr>
                                      <p:tavLst>
                                        <p:tav tm="0">
                                          <p:val>
                                            <p:strVal val="ppt_x"/>
                                          </p:val>
                                        </p:tav>
                                        <p:tav tm="100000">
                                          <p:val>
                                            <p:strVal val="ppt_x"/>
                                          </p:val>
                                        </p:tav>
                                      </p:tavLst>
                                    </p:anim>
                                    <p:anim calcmode="lin" valueType="num">
                                      <p:cBhvr>
                                        <p:cTn id="17" dur="1500" fill="hold"/>
                                        <p:tgtEl>
                                          <p:spTgt spid="169"/>
                                        </p:tgtEl>
                                        <p:attrNameLst>
                                          <p:attrName>ppt_y</p:attrName>
                                        </p:attrNameLst>
                                      </p:cBhvr>
                                      <p:tavLst>
                                        <p:tav tm="0">
                                          <p:val>
                                            <p:strVal val="ppt_y"/>
                                          </p:val>
                                        </p:tav>
                                        <p:tav tm="100000">
                                          <p:val>
                                            <p:strVal val="0-ppt_h/2"/>
                                          </p:val>
                                        </p:tav>
                                      </p:tavLst>
                                    </p:anim>
                                    <p:set>
                                      <p:cBhvr>
                                        <p:cTn id="18" fill="hold">
                                          <p:stCondLst>
                                            <p:cond delay="1499"/>
                                          </p:stCondLst>
                                        </p:cTn>
                                        <p:tgtEl>
                                          <p:spTgt spid="169"/>
                                        </p:tgtEl>
                                        <p:attrNameLst>
                                          <p:attrName>style.visibility</p:attrName>
                                        </p:attrNameLst>
                                      </p:cBhvr>
                                      <p:to>
                                        <p:strVal val="hidden"/>
                                      </p:to>
                                    </p:set>
                                  </p:childTnLst>
                                </p:cTn>
                              </p:par>
                            </p:childTnLst>
                          </p:cTn>
                        </p:par>
                        <p:par>
                          <p:cTn id="19" fill="hold">
                            <p:stCondLst>
                              <p:cond delay="7500"/>
                            </p:stCondLst>
                            <p:childTnLst>
                              <p:par>
                                <p:cTn id="20" presetClass="exit" nodeType="afterEffect" presetSubtype="1" presetID="2" grpId="4" fill="hold">
                                  <p:stCondLst>
                                    <p:cond delay="0"/>
                                  </p:stCondLst>
                                  <p:iterate type="lt" backwards="0">
                                    <p:tmAbs val="0"/>
                                  </p:iterate>
                                  <p:childTnLst>
                                    <p:anim calcmode="lin" valueType="num">
                                      <p:cBhvr>
                                        <p:cTn id="21" dur="1500" fill="hold"/>
                                        <p:tgtEl>
                                          <p:spTgt spid="170"/>
                                        </p:tgtEl>
                                        <p:attrNameLst>
                                          <p:attrName>ppt_x</p:attrName>
                                        </p:attrNameLst>
                                      </p:cBhvr>
                                      <p:tavLst>
                                        <p:tav tm="0">
                                          <p:val>
                                            <p:strVal val="ppt_x"/>
                                          </p:val>
                                        </p:tav>
                                        <p:tav tm="100000">
                                          <p:val>
                                            <p:strVal val="ppt_x"/>
                                          </p:val>
                                        </p:tav>
                                      </p:tavLst>
                                    </p:anim>
                                    <p:anim calcmode="lin" valueType="num">
                                      <p:cBhvr>
                                        <p:cTn id="22" dur="1500" fill="hold"/>
                                        <p:tgtEl>
                                          <p:spTgt spid="170"/>
                                        </p:tgtEl>
                                        <p:attrNameLst>
                                          <p:attrName>ppt_y</p:attrName>
                                        </p:attrNameLst>
                                      </p:cBhvr>
                                      <p:tavLst>
                                        <p:tav tm="0">
                                          <p:val>
                                            <p:strVal val="ppt_y"/>
                                          </p:val>
                                        </p:tav>
                                        <p:tav tm="100000">
                                          <p:val>
                                            <p:strVal val="0-ppt_h/2"/>
                                          </p:val>
                                        </p:tav>
                                      </p:tavLst>
                                    </p:anim>
                                    <p:set>
                                      <p:cBhvr>
                                        <p:cTn id="23" fill="hold">
                                          <p:stCondLst>
                                            <p:cond delay="1499"/>
                                          </p:stCondLst>
                                        </p:cTn>
                                        <p:tgtEl>
                                          <p:spTgt spid="170"/>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9" grpId="1"/>
      <p:bldP build="whole" bldLvl="1" animBg="1" rev="0" advAuto="0" spid="170" grpId="2"/>
      <p:bldP build="whole" bldLvl="1" animBg="1" rev="0" advAuto="0" spid="169" grpId="3"/>
      <p:bldP build="whole" bldLvl="1" animBg="1" rev="0" advAuto="0" spid="170" grpId="4"/>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00CC"/>
        </a:solidFill>
      </p:bgPr>
    </p:bg>
    <p:spTree>
      <p:nvGrpSpPr>
        <p:cNvPr id="1" name=""/>
        <p:cNvGrpSpPr/>
        <p:nvPr/>
      </p:nvGrpSpPr>
      <p:grpSpPr>
        <a:xfrm>
          <a:off x="0" y="0"/>
          <a:ext cx="0" cy="0"/>
          <a:chOff x="0" y="0"/>
          <a:chExt cx="0" cy="0"/>
        </a:xfrm>
      </p:grpSpPr>
      <p:sp>
        <p:nvSpPr>
          <p:cNvPr id="172" name="A Super Health Hero Commercial!"/>
          <p:cNvSpPr txBox="1"/>
          <p:nvPr>
            <p:ph type="ctrTitle"/>
          </p:nvPr>
        </p:nvSpPr>
        <p:spPr>
          <a:xfrm>
            <a:off x="1270000" y="355600"/>
            <a:ext cx="10464800" cy="3302000"/>
          </a:xfrm>
          <a:prstGeom prst="rect">
            <a:avLst/>
          </a:prstGeom>
        </p:spPr>
        <p:txBody>
          <a:bodyPr/>
          <a:lstStyle/>
          <a:p>
            <a:pPr/>
            <a:r>
              <a:t>A Super Health Hero Commercial!</a:t>
            </a:r>
          </a:p>
        </p:txBody>
      </p:sp>
      <p:sp>
        <p:nvSpPr>
          <p:cNvPr id="173" name="A fun commercial explaining what Super Health Hero does!"/>
          <p:cNvSpPr txBox="1"/>
          <p:nvPr>
            <p:ph type="subTitle" sz="quarter" idx="1"/>
          </p:nvPr>
        </p:nvSpPr>
        <p:spPr>
          <a:xfrm>
            <a:off x="1270000" y="7213600"/>
            <a:ext cx="10464800" cy="1130300"/>
          </a:xfrm>
          <a:prstGeom prst="rect">
            <a:avLst/>
          </a:prstGeom>
        </p:spPr>
        <p:txBody>
          <a:bodyPr/>
          <a:lstStyle>
            <a:lvl1pPr defTabSz="537463">
              <a:defRPr sz="3404"/>
            </a:lvl1pPr>
          </a:lstStyle>
          <a:p>
            <a:pPr/>
            <a:r>
              <a:t>A fun commercial explaining what Super Health Hero does!</a:t>
            </a:r>
          </a:p>
        </p:txBody>
      </p:sp>
      <p:pic>
        <p:nvPicPr>
          <p:cNvPr id="174" name="dumb ad.mp4" descr="dumb ad.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3498662" y="4031257"/>
            <a:ext cx="5580240" cy="313888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 presetID="2" grpId="1" fill="hold">
                                  <p:stCondLst>
                                    <p:cond delay="0"/>
                                  </p:stCondLst>
                                  <p:iterate type="lt" backwards="0">
                                    <p:tmAbs val="0"/>
                                  </p:iterate>
                                  <p:childTnLst>
                                    <p:set>
                                      <p:cBhvr>
                                        <p:cTn id="6" fill="hold"/>
                                        <p:tgtEl>
                                          <p:spTgt spid="172"/>
                                        </p:tgtEl>
                                        <p:attrNameLst>
                                          <p:attrName>style.visibility</p:attrName>
                                        </p:attrNameLst>
                                      </p:cBhvr>
                                      <p:to>
                                        <p:strVal val="visible"/>
                                      </p:to>
                                    </p:set>
                                    <p:anim calcmode="lin" valueType="num">
                                      <p:cBhvr>
                                        <p:cTn id="7" dur="1500" fill="hold"/>
                                        <p:tgtEl>
                                          <p:spTgt spid="172"/>
                                        </p:tgtEl>
                                        <p:attrNameLst>
                                          <p:attrName>ppt_x</p:attrName>
                                        </p:attrNameLst>
                                      </p:cBhvr>
                                      <p:tavLst>
                                        <p:tav tm="0">
                                          <p:val>
                                            <p:strVal val="#ppt_x"/>
                                          </p:val>
                                        </p:tav>
                                        <p:tav tm="100000">
                                          <p:val>
                                            <p:strVal val="#ppt_x"/>
                                          </p:val>
                                        </p:tav>
                                      </p:tavLst>
                                    </p:anim>
                                    <p:anim calcmode="lin" valueType="num">
                                      <p:cBhvr>
                                        <p:cTn id="8" dur="1500" fill="hold"/>
                                        <p:tgtEl>
                                          <p:spTgt spid="172"/>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Class="entr" nodeType="afterEffect" presetSubtype="1" presetID="2" grpId="2" fill="hold">
                                  <p:stCondLst>
                                    <p:cond delay="0"/>
                                  </p:stCondLst>
                                  <p:iterate type="lt" backwards="0">
                                    <p:tmAbs val="0"/>
                                  </p:iterate>
                                  <p:childTnLst>
                                    <p:set>
                                      <p:cBhvr>
                                        <p:cTn id="11" fill="hold"/>
                                        <p:tgtEl>
                                          <p:spTgt spid="173"/>
                                        </p:tgtEl>
                                        <p:attrNameLst>
                                          <p:attrName>style.visibility</p:attrName>
                                        </p:attrNameLst>
                                      </p:cBhvr>
                                      <p:to>
                                        <p:strVal val="visible"/>
                                      </p:to>
                                    </p:set>
                                    <p:anim calcmode="lin" valueType="num">
                                      <p:cBhvr>
                                        <p:cTn id="12" dur="1500" fill="hold"/>
                                        <p:tgtEl>
                                          <p:spTgt spid="173"/>
                                        </p:tgtEl>
                                        <p:attrNameLst>
                                          <p:attrName>ppt_x</p:attrName>
                                        </p:attrNameLst>
                                      </p:cBhvr>
                                      <p:tavLst>
                                        <p:tav tm="0">
                                          <p:val>
                                            <p:strVal val="#ppt_x"/>
                                          </p:val>
                                        </p:tav>
                                        <p:tav tm="100000">
                                          <p:val>
                                            <p:strVal val="#ppt_x"/>
                                          </p:val>
                                        </p:tav>
                                      </p:tavLst>
                                    </p:anim>
                                    <p:anim calcmode="lin" valueType="num">
                                      <p:cBhvr>
                                        <p:cTn id="13" dur="1500" fill="hold"/>
                                        <p:tgtEl>
                                          <p:spTgt spid="173"/>
                                        </p:tgtEl>
                                        <p:attrNameLst>
                                          <p:attrName>ppt_y</p:attrName>
                                        </p:attrNameLst>
                                      </p:cBhvr>
                                      <p:tavLst>
                                        <p:tav tm="0">
                                          <p:val>
                                            <p:strVal val="0-#ppt_h/2"/>
                                          </p:val>
                                        </p:tav>
                                        <p:tav tm="100000">
                                          <p:val>
                                            <p:strVal val="#ppt_y"/>
                                          </p:val>
                                        </p:tav>
                                      </p:tavLst>
                                    </p:anim>
                                  </p:childTnLst>
                                </p:cTn>
                              </p:par>
                            </p:childTnLst>
                          </p:cTn>
                        </p:par>
                        <p:par>
                          <p:cTn id="14" fill="hold">
                            <p:stCondLst>
                              <p:cond delay="3000"/>
                            </p:stCondLst>
                            <p:childTnLst>
                              <p:par>
                                <p:cTn id="15" presetClass="mediacall" nodeType="afterEffect" presetSubtype="0" presetID="1" grpId="3" fill="hold">
                                  <p:stCondLst>
                                    <p:cond delay="0"/>
                                  </p:stCondLst>
                                  <p:childTnLst>
                                    <p:cmd type="call" cmd="playFrom(0.0)">
                                      <p:cBhvr>
                                        <p:cTn id="16" dur="12212200" fill="hold"/>
                                        <p:tgtEl>
                                          <p:spTgt spid="174"/>
                                        </p:tgtEl>
                                      </p:cBhvr>
                                    </p:cmd>
                                  </p:childTnLst>
                                </p:cTn>
                              </p:par>
                            </p:childTnLst>
                          </p:cTn>
                        </p:par>
                        <p:par>
                          <p:cTn id="17" fill="hold">
                            <p:stCondLst>
                              <p:cond delay="12215200"/>
                            </p:stCondLst>
                            <p:childTnLst>
                              <p:par>
                                <p:cTn id="18" presetClass="exit" nodeType="afterEffect" presetSubtype="1" presetID="2" grpId="4" fill="hold">
                                  <p:stCondLst>
                                    <p:cond delay="15000"/>
                                  </p:stCondLst>
                                  <p:iterate type="lt" backwards="0">
                                    <p:tmAbs val="0"/>
                                  </p:iterate>
                                  <p:childTnLst>
                                    <p:anim calcmode="lin" valueType="num">
                                      <p:cBhvr>
                                        <p:cTn id="19" dur="1500" fill="hold"/>
                                        <p:tgtEl>
                                          <p:spTgt spid="172"/>
                                        </p:tgtEl>
                                        <p:attrNameLst>
                                          <p:attrName>ppt_x</p:attrName>
                                        </p:attrNameLst>
                                      </p:cBhvr>
                                      <p:tavLst>
                                        <p:tav tm="0">
                                          <p:val>
                                            <p:strVal val="ppt_x"/>
                                          </p:val>
                                        </p:tav>
                                        <p:tav tm="100000">
                                          <p:val>
                                            <p:strVal val="ppt_x"/>
                                          </p:val>
                                        </p:tav>
                                      </p:tavLst>
                                    </p:anim>
                                    <p:anim calcmode="lin" valueType="num">
                                      <p:cBhvr>
                                        <p:cTn id="20" dur="1500" fill="hold"/>
                                        <p:tgtEl>
                                          <p:spTgt spid="172"/>
                                        </p:tgtEl>
                                        <p:attrNameLst>
                                          <p:attrName>ppt_y</p:attrName>
                                        </p:attrNameLst>
                                      </p:cBhvr>
                                      <p:tavLst>
                                        <p:tav tm="0">
                                          <p:val>
                                            <p:strVal val="ppt_y"/>
                                          </p:val>
                                        </p:tav>
                                        <p:tav tm="100000">
                                          <p:val>
                                            <p:strVal val="0-ppt_h/2"/>
                                          </p:val>
                                        </p:tav>
                                      </p:tavLst>
                                    </p:anim>
                                    <p:set>
                                      <p:cBhvr>
                                        <p:cTn id="21" fill="hold">
                                          <p:stCondLst>
                                            <p:cond delay="1499"/>
                                          </p:stCondLst>
                                        </p:cTn>
                                        <p:tgtEl>
                                          <p:spTgt spid="172"/>
                                        </p:tgtEl>
                                        <p:attrNameLst>
                                          <p:attrName>style.visibility</p:attrName>
                                        </p:attrNameLst>
                                      </p:cBhvr>
                                      <p:to>
                                        <p:strVal val="hidden"/>
                                      </p:to>
                                    </p:set>
                                  </p:childTnLst>
                                </p:cTn>
                              </p:par>
                            </p:childTnLst>
                          </p:cTn>
                        </p:par>
                        <p:par>
                          <p:cTn id="22" fill="hold">
                            <p:stCondLst>
                              <p:cond delay="12231700"/>
                            </p:stCondLst>
                            <p:childTnLst>
                              <p:par>
                                <p:cTn id="23" presetClass="exit" nodeType="afterEffect" presetSubtype="1" presetID="2" grpId="5" fill="hold">
                                  <p:stCondLst>
                                    <p:cond delay="0"/>
                                  </p:stCondLst>
                                  <p:iterate type="lt" backwards="0">
                                    <p:tmAbs val="0"/>
                                  </p:iterate>
                                  <p:childTnLst>
                                    <p:anim calcmode="lin" valueType="num">
                                      <p:cBhvr>
                                        <p:cTn id="24" dur="1500" fill="hold"/>
                                        <p:tgtEl>
                                          <p:spTgt spid="173"/>
                                        </p:tgtEl>
                                        <p:attrNameLst>
                                          <p:attrName>ppt_x</p:attrName>
                                        </p:attrNameLst>
                                      </p:cBhvr>
                                      <p:tavLst>
                                        <p:tav tm="0">
                                          <p:val>
                                            <p:strVal val="ppt_x"/>
                                          </p:val>
                                        </p:tav>
                                        <p:tav tm="100000">
                                          <p:val>
                                            <p:strVal val="ppt_x"/>
                                          </p:val>
                                        </p:tav>
                                      </p:tavLst>
                                    </p:anim>
                                    <p:anim calcmode="lin" valueType="num">
                                      <p:cBhvr>
                                        <p:cTn id="25" dur="1500" fill="hold"/>
                                        <p:tgtEl>
                                          <p:spTgt spid="173"/>
                                        </p:tgtEl>
                                        <p:attrNameLst>
                                          <p:attrName>ppt_y</p:attrName>
                                        </p:attrNameLst>
                                      </p:cBhvr>
                                      <p:tavLst>
                                        <p:tav tm="0">
                                          <p:val>
                                            <p:strVal val="ppt_y"/>
                                          </p:val>
                                        </p:tav>
                                        <p:tav tm="100000">
                                          <p:val>
                                            <p:strVal val="0-ppt_h/2"/>
                                          </p:val>
                                        </p:tav>
                                      </p:tavLst>
                                    </p:anim>
                                    <p:set>
                                      <p:cBhvr>
                                        <p:cTn id="26" fill="hold">
                                          <p:stCondLst>
                                            <p:cond delay="1499"/>
                                          </p:stCondLst>
                                        </p:cTn>
                                        <p:tgtEl>
                                          <p:spTgt spid="173"/>
                                        </p:tgtEl>
                                        <p:attrNameLst>
                                          <p:attrName>style.visibility</p:attrName>
                                        </p:attrNameLst>
                                      </p:cBhvr>
                                      <p:to>
                                        <p:strVal val="hidden"/>
                                      </p:to>
                                    </p:set>
                                  </p:childTnLst>
                                </p:cTn>
                              </p:par>
                            </p:childTnLst>
                          </p:cTn>
                        </p:par>
                        <p:par>
                          <p:cTn id="27" fill="hold">
                            <p:stCondLst>
                              <p:cond delay="12233200"/>
                            </p:stCondLst>
                            <p:childTnLst>
                              <p:par>
                                <p:cTn id="28" presetClass="exit" nodeType="afterEffect" presetSubtype="4" presetID="22" grpId="6" fill="hold">
                                  <p:stCondLst>
                                    <p:cond delay="0"/>
                                  </p:stCondLst>
                                  <p:iterate type="el" backwards="0">
                                    <p:tmAbs val="0"/>
                                  </p:iterate>
                                  <p:childTnLst>
                                    <p:animEffect filter="wipe(down)" transition="out">
                                      <p:cBhvr>
                                        <p:cTn id="29" dur="2500" fill="hold"/>
                                        <p:tgtEl>
                                          <p:spTgt spid="174"/>
                                        </p:tgtEl>
                                      </p:cBhvr>
                                    </p:animEffect>
                                    <p:set>
                                      <p:cBhvr>
                                        <p:cTn id="30" fill="hold">
                                          <p:stCondLst>
                                            <p:cond delay="2499"/>
                                          </p:stCondLst>
                                        </p:cTn>
                                        <p:tgtEl>
                                          <p:spTgt spid="174"/>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31" fill="hold" display="0">
                  <p:stCondLst>
                    <p:cond delay="indefinite"/>
                  </p:stCondLst>
                </p:cTn>
                <p:tgtEl>
                  <p:spTgt spid="174"/>
                </p:tgtEl>
              </p:cMediaNode>
            </p:video>
          </p:childTnLst>
        </p:cTn>
      </p:par>
    </p:tnLst>
    <p:bldLst>
      <p:bldP build="whole" bldLvl="1" animBg="1" rev="0" advAuto="0" spid="174" grpId="6"/>
      <p:bldP build="whole" bldLvl="1" animBg="1" rev="0" advAuto="0" spid="173" grpId="2"/>
      <p:bldP build="whole" bldLvl="1" animBg="1" rev="0" advAuto="0" spid="172" grpId="1"/>
      <p:bldP build="whole" bldLvl="1" animBg="1" rev="0" advAuto="0" spid="173" grpId="5"/>
      <p:bldP build="whole" bldLvl="1" animBg="1" rev="0" advAuto="0" spid="172" grpId="4"/>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D000"/>
        </a:solidFill>
      </p:bgPr>
    </p:bg>
    <p:spTree>
      <p:nvGrpSpPr>
        <p:cNvPr id="1" name=""/>
        <p:cNvGrpSpPr/>
        <p:nvPr/>
      </p:nvGrpSpPr>
      <p:grpSpPr>
        <a:xfrm>
          <a:off x="0" y="0"/>
          <a:ext cx="0" cy="0"/>
          <a:chOff x="0" y="0"/>
          <a:chExt cx="0" cy="0"/>
        </a:xfrm>
      </p:grpSpPr>
      <p:sp>
        <p:nvSpPr>
          <p:cNvPr id="176" name="End Slide"/>
          <p:cNvSpPr txBox="1"/>
          <p:nvPr>
            <p:ph type="ctrTitle"/>
          </p:nvPr>
        </p:nvSpPr>
        <p:spPr>
          <a:prstGeom prst="rect">
            <a:avLst/>
          </a:prstGeom>
        </p:spPr>
        <p:txBody>
          <a:bodyPr/>
          <a:lstStyle/>
          <a:p>
            <a:pPr/>
            <a:r>
              <a:t>End Slide</a:t>
            </a:r>
          </a:p>
        </p:txBody>
      </p:sp>
      <p:sp>
        <p:nvSpPr>
          <p:cNvPr id="177" name="Thank you for watching!"/>
          <p:cNvSpPr txBox="1"/>
          <p:nvPr>
            <p:ph type="subTitle" sz="quarter" idx="1"/>
          </p:nvPr>
        </p:nvSpPr>
        <p:spPr>
          <a:prstGeom prst="rect">
            <a:avLst/>
          </a:prstGeom>
        </p:spPr>
        <p:txBody>
          <a:bodyPr/>
          <a:lstStyle/>
          <a:p>
            <a:pPr/>
            <a:r>
              <a:t>Thank you for watching!</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3"/>
        </a:solidFill>
      </p:bgPr>
    </p:bg>
    <p:spTree>
      <p:nvGrpSpPr>
        <p:cNvPr id="1" name=""/>
        <p:cNvGrpSpPr/>
        <p:nvPr/>
      </p:nvGrpSpPr>
      <p:grpSpPr>
        <a:xfrm>
          <a:off x="0" y="0"/>
          <a:ext cx="0" cy="0"/>
          <a:chOff x="0" y="0"/>
          <a:chExt cx="0" cy="0"/>
        </a:xfrm>
      </p:grpSpPr>
      <p:sp>
        <p:nvSpPr>
          <p:cNvPr id="122" name="What our client does:"/>
          <p:cNvSpPr txBox="1"/>
          <p:nvPr>
            <p:ph type="ctrTitle"/>
          </p:nvPr>
        </p:nvSpPr>
        <p:spPr>
          <a:prstGeom prst="rect">
            <a:avLst/>
          </a:prstGeom>
        </p:spPr>
        <p:txBody>
          <a:bodyPr/>
          <a:lstStyle/>
          <a:p>
            <a:pPr/>
            <a:r>
              <a:t>What our client does:</a:t>
            </a:r>
          </a:p>
        </p:txBody>
      </p:sp>
      <p:sp>
        <p:nvSpPr>
          <p:cNvPr id="123" name="Our client is interested in making a health website to encourage and inform people how to live a healthy lifestyle."/>
          <p:cNvSpPr txBox="1"/>
          <p:nvPr>
            <p:ph type="subTitle" sz="quarter" idx="1"/>
          </p:nvPr>
        </p:nvSpPr>
        <p:spPr>
          <a:prstGeom prst="rect">
            <a:avLst/>
          </a:prstGeom>
        </p:spPr>
        <p:txBody>
          <a:bodyPr/>
          <a:lstStyle>
            <a:lvl1pPr defTabSz="484886">
              <a:defRPr sz="3071"/>
            </a:lvl1pPr>
          </a:lstStyle>
          <a:p>
            <a:pPr/>
            <a:r>
              <a:t>Our client is interested in making a health website to encourage and inform people how to live a healthy lifestyle.</a:t>
            </a:r>
          </a:p>
        </p:txBody>
      </p:sp>
    </p:spTree>
  </p:cSld>
  <p:clrMapOvr>
    <a:masterClrMapping/>
  </p:clrMapOvr>
  <mc:AlternateContent xmlns:mc="http://schemas.openxmlformats.org/markup-compatibility/2006">
    <mc:Choice xmlns:p14="http://schemas.microsoft.com/office/powerpoint/2010/main" Requires="p14">
      <p:transition spd="med" advClick="0" advTm="0"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 presetID="2" grpId="1" fill="hold">
                                  <p:stCondLst>
                                    <p:cond delay="0"/>
                                  </p:stCondLst>
                                  <p:iterate type="lt" backwards="0">
                                    <p:tmAbs val="0"/>
                                  </p:iterate>
                                  <p:childTnLst>
                                    <p:set>
                                      <p:cBhvr>
                                        <p:cTn id="6" fill="hold"/>
                                        <p:tgtEl>
                                          <p:spTgt spid="122">
                                            <p:bg/>
                                          </p:spTgt>
                                        </p:tgtEl>
                                        <p:attrNameLst>
                                          <p:attrName>style.visibility</p:attrName>
                                        </p:attrNameLst>
                                      </p:cBhvr>
                                      <p:to>
                                        <p:strVal val="visible"/>
                                      </p:to>
                                    </p:set>
                                    <p:anim calcmode="lin" valueType="num">
                                      <p:cBhvr>
                                        <p:cTn id="7" dur="1000" fill="hold"/>
                                        <p:tgtEl>
                                          <p:spTgt spid="122">
                                            <p:bg/>
                                          </p:spTgt>
                                        </p:tgtEl>
                                        <p:attrNameLst>
                                          <p:attrName>ppt_x</p:attrName>
                                        </p:attrNameLst>
                                      </p:cBhvr>
                                      <p:tavLst>
                                        <p:tav tm="0">
                                          <p:val>
                                            <p:strVal val="#ppt_x"/>
                                          </p:val>
                                        </p:tav>
                                        <p:tav tm="100000">
                                          <p:val>
                                            <p:strVal val="#ppt_x"/>
                                          </p:val>
                                        </p:tav>
                                      </p:tavLst>
                                    </p:anim>
                                    <p:anim calcmode="lin" valueType="num">
                                      <p:cBhvr>
                                        <p:cTn id="8" dur="1000" fill="hold"/>
                                        <p:tgtEl>
                                          <p:spTgt spid="122">
                                            <p:bg/>
                                          </p:spTgt>
                                        </p:tgtEl>
                                        <p:attrNameLst>
                                          <p:attrName>ppt_y</p:attrName>
                                        </p:attrNameLst>
                                      </p:cBhvr>
                                      <p:tavLst>
                                        <p:tav tm="0">
                                          <p:val>
                                            <p:strVal val="0-#ppt_h/2"/>
                                          </p:val>
                                        </p:tav>
                                        <p:tav tm="100000">
                                          <p:val>
                                            <p:strVal val="#ppt_y"/>
                                          </p:val>
                                        </p:tav>
                                      </p:tavLst>
                                    </p:anim>
                                  </p:childTnLst>
                                </p:cTn>
                              </p:par>
                              <p:par>
                                <p:cTn id="9" presetClass="entr" nodeType="withEffect" presetSubtype="1" presetID="2" grpId="1" fill="hold">
                                  <p:stCondLst>
                                    <p:cond delay="0"/>
                                  </p:stCondLst>
                                  <p:iterate type="lt" backwards="0">
                                    <p:tmAbs val="0"/>
                                  </p:iterate>
                                  <p:childTnLst>
                                    <p:set>
                                      <p:cBhvr>
                                        <p:cTn id="10" fill="hold"/>
                                        <p:tgtEl>
                                          <p:spTgt spid="122">
                                            <p:txEl>
                                              <p:pRg st="0" end="0"/>
                                            </p:txEl>
                                          </p:spTgt>
                                        </p:tgtEl>
                                        <p:attrNameLst>
                                          <p:attrName>style.visibility</p:attrName>
                                        </p:attrNameLst>
                                      </p:cBhvr>
                                      <p:to>
                                        <p:strVal val="visible"/>
                                      </p:to>
                                    </p:set>
                                    <p:anim calcmode="lin" valueType="num">
                                      <p:cBhvr>
                                        <p:cTn id="11" dur="1000" fill="hold"/>
                                        <p:tgtEl>
                                          <p:spTgt spid="122">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122">
                                            <p:txEl>
                                              <p:pRg st="0" end="0"/>
                                            </p:txEl>
                                          </p:spTgt>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Class="entr" nodeType="afterEffect" presetSubtype="1" presetID="2" grpId="2" fill="hold">
                                  <p:stCondLst>
                                    <p:cond delay="1000"/>
                                  </p:stCondLst>
                                  <p:iterate type="lt" backwards="0">
                                    <p:tmAbs val="0"/>
                                  </p:iterate>
                                  <p:childTnLst>
                                    <p:set>
                                      <p:cBhvr>
                                        <p:cTn id="15" fill="hold"/>
                                        <p:tgtEl>
                                          <p:spTgt spid="123"/>
                                        </p:tgtEl>
                                        <p:attrNameLst>
                                          <p:attrName>style.visibility</p:attrName>
                                        </p:attrNameLst>
                                      </p:cBhvr>
                                      <p:to>
                                        <p:strVal val="visible"/>
                                      </p:to>
                                    </p:set>
                                    <p:anim calcmode="lin" valueType="num">
                                      <p:cBhvr>
                                        <p:cTn id="16" dur="1500" fill="hold"/>
                                        <p:tgtEl>
                                          <p:spTgt spid="123"/>
                                        </p:tgtEl>
                                        <p:attrNameLst>
                                          <p:attrName>ppt_x</p:attrName>
                                        </p:attrNameLst>
                                      </p:cBhvr>
                                      <p:tavLst>
                                        <p:tav tm="0">
                                          <p:val>
                                            <p:strVal val="#ppt_x"/>
                                          </p:val>
                                        </p:tav>
                                        <p:tav tm="100000">
                                          <p:val>
                                            <p:strVal val="#ppt_x"/>
                                          </p:val>
                                        </p:tav>
                                      </p:tavLst>
                                    </p:anim>
                                    <p:anim calcmode="lin" valueType="num">
                                      <p:cBhvr>
                                        <p:cTn id="17" dur="1500" fill="hold"/>
                                        <p:tgtEl>
                                          <p:spTgt spid="123"/>
                                        </p:tgtEl>
                                        <p:attrNameLst>
                                          <p:attrName>ppt_y</p:attrName>
                                        </p:attrNameLst>
                                      </p:cBhvr>
                                      <p:tavLst>
                                        <p:tav tm="0">
                                          <p:val>
                                            <p:strVal val="0-#ppt_h/2"/>
                                          </p:val>
                                        </p:tav>
                                        <p:tav tm="100000">
                                          <p:val>
                                            <p:strVal val="#ppt_y"/>
                                          </p:val>
                                        </p:tav>
                                      </p:tavLst>
                                    </p:anim>
                                  </p:childTnLst>
                                </p:cTn>
                              </p:par>
                            </p:childTnLst>
                          </p:cTn>
                        </p:par>
                        <p:par>
                          <p:cTn id="18" fill="hold">
                            <p:stCondLst>
                              <p:cond delay="3500"/>
                            </p:stCondLst>
                            <p:childTnLst>
                              <p:par>
                                <p:cTn id="19" presetClass="exit" nodeType="afterEffect" presetSubtype="1" presetID="2" grpId="3" fill="hold">
                                  <p:stCondLst>
                                    <p:cond delay="1500"/>
                                  </p:stCondLst>
                                  <p:iterate type="lt" backwards="0">
                                    <p:tmAbs val="0"/>
                                  </p:iterate>
                                  <p:childTnLst>
                                    <p:anim calcmode="lin" valueType="num">
                                      <p:cBhvr>
                                        <p:cTn id="20" dur="2500" fill="hold"/>
                                        <p:tgtEl>
                                          <p:spTgt spid="122">
                                            <p:txEl>
                                              <p:pRg st="0" end="0"/>
                                            </p:txEl>
                                          </p:spTgt>
                                        </p:tgtEl>
                                        <p:attrNameLst>
                                          <p:attrName>ppt_x</p:attrName>
                                        </p:attrNameLst>
                                      </p:cBhvr>
                                      <p:tavLst>
                                        <p:tav tm="0">
                                          <p:val>
                                            <p:strVal val="ppt_x"/>
                                          </p:val>
                                        </p:tav>
                                        <p:tav tm="100000">
                                          <p:val>
                                            <p:strVal val="ppt_x"/>
                                          </p:val>
                                        </p:tav>
                                      </p:tavLst>
                                    </p:anim>
                                    <p:anim calcmode="lin" valueType="num">
                                      <p:cBhvr>
                                        <p:cTn id="21" dur="2500" fill="hold"/>
                                        <p:tgtEl>
                                          <p:spTgt spid="122">
                                            <p:txEl>
                                              <p:pRg st="0" end="0"/>
                                            </p:txEl>
                                          </p:spTgt>
                                        </p:tgtEl>
                                        <p:attrNameLst>
                                          <p:attrName>ppt_y</p:attrName>
                                        </p:attrNameLst>
                                      </p:cBhvr>
                                      <p:tavLst>
                                        <p:tav tm="0">
                                          <p:val>
                                            <p:strVal val="ppt_y"/>
                                          </p:val>
                                        </p:tav>
                                        <p:tav tm="100000">
                                          <p:val>
                                            <p:strVal val="0-ppt_h/2"/>
                                          </p:val>
                                        </p:tav>
                                      </p:tavLst>
                                    </p:anim>
                                    <p:set>
                                      <p:cBhvr>
                                        <p:cTn id="22" fill="hold">
                                          <p:stCondLst>
                                            <p:cond delay="2499"/>
                                          </p:stCondLst>
                                        </p:cTn>
                                        <p:tgtEl>
                                          <p:spTgt spid="122">
                                            <p:txEl>
                                              <p:pRg st="0" end="0"/>
                                            </p:txEl>
                                          </p:spTgt>
                                        </p:tgtEl>
                                        <p:attrNameLst>
                                          <p:attrName>style.visibility</p:attrName>
                                        </p:attrNameLst>
                                      </p:cBhvr>
                                      <p:to>
                                        <p:strVal val="hidden"/>
                                      </p:to>
                                    </p:set>
                                  </p:childTnLst>
                                </p:cTn>
                              </p:par>
                              <p:par>
                                <p:cTn id="23" presetClass="exit" nodeType="withEffect" presetSubtype="1" presetID="2" grpId="3" fill="hold">
                                  <p:stCondLst>
                                    <p:cond delay="1500"/>
                                  </p:stCondLst>
                                  <p:iterate type="lt" backwards="0">
                                    <p:tmAbs val="0"/>
                                  </p:iterate>
                                  <p:childTnLst>
                                    <p:anim calcmode="lin" valueType="num">
                                      <p:cBhvr>
                                        <p:cTn id="24" dur="2500" fill="hold"/>
                                        <p:tgtEl>
                                          <p:spTgt spid="122">
                                            <p:bg/>
                                          </p:spTgt>
                                        </p:tgtEl>
                                        <p:attrNameLst>
                                          <p:attrName>ppt_x</p:attrName>
                                        </p:attrNameLst>
                                      </p:cBhvr>
                                      <p:tavLst>
                                        <p:tav tm="0">
                                          <p:val>
                                            <p:strVal val="ppt_x"/>
                                          </p:val>
                                        </p:tav>
                                        <p:tav tm="100000">
                                          <p:val>
                                            <p:strVal val="ppt_x"/>
                                          </p:val>
                                        </p:tav>
                                      </p:tavLst>
                                    </p:anim>
                                    <p:anim calcmode="lin" valueType="num">
                                      <p:cBhvr>
                                        <p:cTn id="25" dur="2500" fill="hold"/>
                                        <p:tgtEl>
                                          <p:spTgt spid="122">
                                            <p:bg/>
                                          </p:spTgt>
                                        </p:tgtEl>
                                        <p:attrNameLst>
                                          <p:attrName>ppt_y</p:attrName>
                                        </p:attrNameLst>
                                      </p:cBhvr>
                                      <p:tavLst>
                                        <p:tav tm="0">
                                          <p:val>
                                            <p:strVal val="ppt_y"/>
                                          </p:val>
                                        </p:tav>
                                        <p:tav tm="100000">
                                          <p:val>
                                            <p:strVal val="0-ppt_h/2"/>
                                          </p:val>
                                        </p:tav>
                                      </p:tavLst>
                                    </p:anim>
                                    <p:set>
                                      <p:cBhvr>
                                        <p:cTn id="26" fill="hold">
                                          <p:stCondLst>
                                            <p:cond delay="2499"/>
                                          </p:stCondLst>
                                        </p:cTn>
                                        <p:tgtEl>
                                          <p:spTgt spid="122">
                                            <p:bg/>
                                          </p:spTgt>
                                        </p:tgtEl>
                                        <p:attrNameLst>
                                          <p:attrName>style.visibility</p:attrName>
                                        </p:attrNameLst>
                                      </p:cBhvr>
                                      <p:to>
                                        <p:strVal val="hidden"/>
                                      </p:to>
                                    </p:set>
                                  </p:childTnLst>
                                </p:cTn>
                              </p:par>
                            </p:childTnLst>
                          </p:cTn>
                        </p:par>
                        <p:par>
                          <p:cTn id="27" fill="hold">
                            <p:stCondLst>
                              <p:cond delay="7500"/>
                            </p:stCondLst>
                            <p:childTnLst>
                              <p:par>
                                <p:cTn id="28" presetClass="exit" nodeType="afterEffect" presetSubtype="1" presetID="2" grpId="4" fill="hold">
                                  <p:stCondLst>
                                    <p:cond delay="500"/>
                                  </p:stCondLst>
                                  <p:iterate type="lt" backwards="0">
                                    <p:tmAbs val="0"/>
                                  </p:iterate>
                                  <p:childTnLst>
                                    <p:anim calcmode="lin" valueType="num">
                                      <p:cBhvr>
                                        <p:cTn id="29" dur="1000" fill="hold"/>
                                        <p:tgtEl>
                                          <p:spTgt spid="123"/>
                                        </p:tgtEl>
                                        <p:attrNameLst>
                                          <p:attrName>ppt_x</p:attrName>
                                        </p:attrNameLst>
                                      </p:cBhvr>
                                      <p:tavLst>
                                        <p:tav tm="0">
                                          <p:val>
                                            <p:strVal val="ppt_x"/>
                                          </p:val>
                                        </p:tav>
                                        <p:tav tm="100000">
                                          <p:val>
                                            <p:strVal val="ppt_x"/>
                                          </p:val>
                                        </p:tav>
                                      </p:tavLst>
                                    </p:anim>
                                    <p:anim calcmode="lin" valueType="num">
                                      <p:cBhvr>
                                        <p:cTn id="30" dur="1000" fill="hold"/>
                                        <p:tgtEl>
                                          <p:spTgt spid="123"/>
                                        </p:tgtEl>
                                        <p:attrNameLst>
                                          <p:attrName>ppt_y</p:attrName>
                                        </p:attrNameLst>
                                      </p:cBhvr>
                                      <p:tavLst>
                                        <p:tav tm="0">
                                          <p:val>
                                            <p:strVal val="ppt_y"/>
                                          </p:val>
                                        </p:tav>
                                        <p:tav tm="100000">
                                          <p:val>
                                            <p:strVal val="0-ppt_h/2"/>
                                          </p:val>
                                        </p:tav>
                                      </p:tavLst>
                                    </p:anim>
                                    <p:set>
                                      <p:cBhvr>
                                        <p:cTn id="31" fill="hold">
                                          <p:stCondLst>
                                            <p:cond delay="999"/>
                                          </p:stCondLst>
                                        </p:cTn>
                                        <p:tgtEl>
                                          <p:spTgt spid="123"/>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3" grpId="4"/>
      <p:bldP build="p" bldLvl="5" animBg="1" rev="0" advAuto="0" spid="122" grpId="1"/>
      <p:bldP build="whole" bldLvl="1" animBg="1" rev="0" advAuto="0" spid="123" grpId="2"/>
      <p:bldP build="p" bldLvl="5" animBg="1" rev="0" advAuto="0" spid="122" grpId="3"/>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384A"/>
        </a:solidFill>
      </p:bgPr>
    </p:bg>
    <p:spTree>
      <p:nvGrpSpPr>
        <p:cNvPr id="1" name=""/>
        <p:cNvGrpSpPr/>
        <p:nvPr/>
      </p:nvGrpSpPr>
      <p:grpSpPr>
        <a:xfrm>
          <a:off x="0" y="0"/>
          <a:ext cx="0" cy="0"/>
          <a:chOff x="0" y="0"/>
          <a:chExt cx="0" cy="0"/>
        </a:xfrm>
      </p:grpSpPr>
      <p:sp>
        <p:nvSpPr>
          <p:cNvPr id="125" name="Why our client had this idea:"/>
          <p:cNvSpPr txBox="1"/>
          <p:nvPr>
            <p:ph type="ctrTitle"/>
          </p:nvPr>
        </p:nvSpPr>
        <p:spPr>
          <a:prstGeom prst="rect">
            <a:avLst/>
          </a:prstGeom>
        </p:spPr>
        <p:txBody>
          <a:bodyPr/>
          <a:lstStyle/>
          <a:p>
            <a:pPr/>
            <a:r>
              <a:t>Why our client had this idea:</a:t>
            </a:r>
          </a:p>
        </p:txBody>
      </p:sp>
      <p:sp>
        <p:nvSpPr>
          <p:cNvPr id="126" name="Our client liked the idea of starting a business and decided to make it based on what he was trying to do himself: live a healthy lifestyle."/>
          <p:cNvSpPr txBox="1"/>
          <p:nvPr>
            <p:ph type="subTitle" sz="quarter" idx="1"/>
          </p:nvPr>
        </p:nvSpPr>
        <p:spPr>
          <a:prstGeom prst="rect">
            <a:avLst/>
          </a:prstGeom>
        </p:spPr>
        <p:txBody>
          <a:bodyPr/>
          <a:lstStyle>
            <a:lvl1pPr defTabSz="426466">
              <a:defRPr sz="2701"/>
            </a:lvl1pPr>
          </a:lstStyle>
          <a:p>
            <a:pPr/>
            <a:r>
              <a:t>Our client liked the idea of starting a business and decided to make it based on what he was trying to do himself: live a healthy lifestyle.</a:t>
            </a:r>
          </a:p>
        </p:txBody>
      </p:sp>
    </p:spTree>
  </p:cSld>
  <p:clrMapOvr>
    <a:masterClrMapping/>
  </p:clrMapOvr>
  <mc:AlternateContent xmlns:mc="http://schemas.openxmlformats.org/markup-compatibility/2006">
    <mc:Choice xmlns:p14="http://schemas.microsoft.com/office/powerpoint/2010/main" Requires="p14">
      <p:transition spd="slow" advClick="0" advTm="0"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 presetID="2" grpId="1" fill="hold">
                                  <p:stCondLst>
                                    <p:cond delay="0"/>
                                  </p:stCondLst>
                                  <p:iterate type="lt" backwards="0">
                                    <p:tmAbs val="0"/>
                                  </p:iterate>
                                  <p:childTnLst>
                                    <p:set>
                                      <p:cBhvr>
                                        <p:cTn id="6" fill="hold"/>
                                        <p:tgtEl>
                                          <p:spTgt spid="125"/>
                                        </p:tgtEl>
                                        <p:attrNameLst>
                                          <p:attrName>style.visibility</p:attrName>
                                        </p:attrNameLst>
                                      </p:cBhvr>
                                      <p:to>
                                        <p:strVal val="visible"/>
                                      </p:to>
                                    </p:set>
                                    <p:anim calcmode="lin" valueType="num">
                                      <p:cBhvr>
                                        <p:cTn id="7" dur="1500" fill="hold"/>
                                        <p:tgtEl>
                                          <p:spTgt spid="125"/>
                                        </p:tgtEl>
                                        <p:attrNameLst>
                                          <p:attrName>ppt_x</p:attrName>
                                        </p:attrNameLst>
                                      </p:cBhvr>
                                      <p:tavLst>
                                        <p:tav tm="0">
                                          <p:val>
                                            <p:strVal val="#ppt_x"/>
                                          </p:val>
                                        </p:tav>
                                        <p:tav tm="100000">
                                          <p:val>
                                            <p:strVal val="#ppt_x"/>
                                          </p:val>
                                        </p:tav>
                                      </p:tavLst>
                                    </p:anim>
                                    <p:anim calcmode="lin" valueType="num">
                                      <p:cBhvr>
                                        <p:cTn id="8" dur="1500" fill="hold"/>
                                        <p:tgtEl>
                                          <p:spTgt spid="125"/>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Class="entr" nodeType="afterEffect" presetSubtype="1" presetID="2" grpId="2" fill="hold">
                                  <p:stCondLst>
                                    <p:cond delay="1000"/>
                                  </p:stCondLst>
                                  <p:iterate type="lt" backwards="0">
                                    <p:tmAbs val="0"/>
                                  </p:iterate>
                                  <p:childTnLst>
                                    <p:set>
                                      <p:cBhvr>
                                        <p:cTn id="11" fill="hold"/>
                                        <p:tgtEl>
                                          <p:spTgt spid="126"/>
                                        </p:tgtEl>
                                        <p:attrNameLst>
                                          <p:attrName>style.visibility</p:attrName>
                                        </p:attrNameLst>
                                      </p:cBhvr>
                                      <p:to>
                                        <p:strVal val="visible"/>
                                      </p:to>
                                    </p:set>
                                    <p:anim calcmode="lin" valueType="num">
                                      <p:cBhvr>
                                        <p:cTn id="12" dur="2000" fill="hold"/>
                                        <p:tgtEl>
                                          <p:spTgt spid="126"/>
                                        </p:tgtEl>
                                        <p:attrNameLst>
                                          <p:attrName>ppt_x</p:attrName>
                                        </p:attrNameLst>
                                      </p:cBhvr>
                                      <p:tavLst>
                                        <p:tav tm="0">
                                          <p:val>
                                            <p:strVal val="#ppt_x"/>
                                          </p:val>
                                        </p:tav>
                                        <p:tav tm="100000">
                                          <p:val>
                                            <p:strVal val="#ppt_x"/>
                                          </p:val>
                                        </p:tav>
                                      </p:tavLst>
                                    </p:anim>
                                    <p:anim calcmode="lin" valueType="num">
                                      <p:cBhvr>
                                        <p:cTn id="13" dur="2000" fill="hold"/>
                                        <p:tgtEl>
                                          <p:spTgt spid="126"/>
                                        </p:tgtEl>
                                        <p:attrNameLst>
                                          <p:attrName>ppt_y</p:attrName>
                                        </p:attrNameLst>
                                      </p:cBhvr>
                                      <p:tavLst>
                                        <p:tav tm="0">
                                          <p:val>
                                            <p:strVal val="0-#ppt_h/2"/>
                                          </p:val>
                                        </p:tav>
                                        <p:tav tm="100000">
                                          <p:val>
                                            <p:strVal val="#ppt_y"/>
                                          </p:val>
                                        </p:tav>
                                      </p:tavLst>
                                    </p:anim>
                                  </p:childTnLst>
                                </p:cTn>
                              </p:par>
                            </p:childTnLst>
                          </p:cTn>
                        </p:par>
                        <p:par>
                          <p:cTn id="14" fill="hold">
                            <p:stCondLst>
                              <p:cond delay="4500"/>
                            </p:stCondLst>
                            <p:childTnLst>
                              <p:par>
                                <p:cTn id="15" presetClass="exit" nodeType="afterEffect" presetSubtype="1" presetID="2" grpId="3" fill="hold">
                                  <p:stCondLst>
                                    <p:cond delay="1500"/>
                                  </p:stCondLst>
                                  <p:iterate type="lt" backwards="0">
                                    <p:tmAbs val="0"/>
                                  </p:iterate>
                                  <p:childTnLst>
                                    <p:anim calcmode="lin" valueType="num">
                                      <p:cBhvr>
                                        <p:cTn id="16" dur="1000" fill="hold"/>
                                        <p:tgtEl>
                                          <p:spTgt spid="125"/>
                                        </p:tgtEl>
                                        <p:attrNameLst>
                                          <p:attrName>ppt_x</p:attrName>
                                        </p:attrNameLst>
                                      </p:cBhvr>
                                      <p:tavLst>
                                        <p:tav tm="0">
                                          <p:val>
                                            <p:strVal val="ppt_x"/>
                                          </p:val>
                                        </p:tav>
                                        <p:tav tm="100000">
                                          <p:val>
                                            <p:strVal val="ppt_x"/>
                                          </p:val>
                                        </p:tav>
                                      </p:tavLst>
                                    </p:anim>
                                    <p:anim calcmode="lin" valueType="num">
                                      <p:cBhvr>
                                        <p:cTn id="17" dur="1000" fill="hold"/>
                                        <p:tgtEl>
                                          <p:spTgt spid="125"/>
                                        </p:tgtEl>
                                        <p:attrNameLst>
                                          <p:attrName>ppt_y</p:attrName>
                                        </p:attrNameLst>
                                      </p:cBhvr>
                                      <p:tavLst>
                                        <p:tav tm="0">
                                          <p:val>
                                            <p:strVal val="ppt_y"/>
                                          </p:val>
                                        </p:tav>
                                        <p:tav tm="100000">
                                          <p:val>
                                            <p:strVal val="0-ppt_h/2"/>
                                          </p:val>
                                        </p:tav>
                                      </p:tavLst>
                                    </p:anim>
                                    <p:set>
                                      <p:cBhvr>
                                        <p:cTn id="18" fill="hold">
                                          <p:stCondLst>
                                            <p:cond delay="999"/>
                                          </p:stCondLst>
                                        </p:cTn>
                                        <p:tgtEl>
                                          <p:spTgt spid="125"/>
                                        </p:tgtEl>
                                        <p:attrNameLst>
                                          <p:attrName>style.visibility</p:attrName>
                                        </p:attrNameLst>
                                      </p:cBhvr>
                                      <p:to>
                                        <p:strVal val="hidden"/>
                                      </p:to>
                                    </p:set>
                                  </p:childTnLst>
                                </p:cTn>
                              </p:par>
                            </p:childTnLst>
                          </p:cTn>
                        </p:par>
                        <p:par>
                          <p:cTn id="19" fill="hold">
                            <p:stCondLst>
                              <p:cond delay="7000"/>
                            </p:stCondLst>
                            <p:childTnLst>
                              <p:par>
                                <p:cTn id="20" presetClass="exit" nodeType="afterEffect" presetSubtype="1" presetID="2" grpId="4" fill="hold">
                                  <p:stCondLst>
                                    <p:cond delay="500"/>
                                  </p:stCondLst>
                                  <p:iterate type="lt" backwards="0">
                                    <p:tmAbs val="0"/>
                                  </p:iterate>
                                  <p:childTnLst>
                                    <p:anim calcmode="lin" valueType="num">
                                      <p:cBhvr>
                                        <p:cTn id="21" dur="2250" fill="hold"/>
                                        <p:tgtEl>
                                          <p:spTgt spid="126"/>
                                        </p:tgtEl>
                                        <p:attrNameLst>
                                          <p:attrName>ppt_x</p:attrName>
                                        </p:attrNameLst>
                                      </p:cBhvr>
                                      <p:tavLst>
                                        <p:tav tm="0">
                                          <p:val>
                                            <p:strVal val="ppt_x"/>
                                          </p:val>
                                        </p:tav>
                                        <p:tav tm="100000">
                                          <p:val>
                                            <p:strVal val="ppt_x"/>
                                          </p:val>
                                        </p:tav>
                                      </p:tavLst>
                                    </p:anim>
                                    <p:anim calcmode="lin" valueType="num">
                                      <p:cBhvr>
                                        <p:cTn id="22" dur="2250" fill="hold"/>
                                        <p:tgtEl>
                                          <p:spTgt spid="126"/>
                                        </p:tgtEl>
                                        <p:attrNameLst>
                                          <p:attrName>ppt_y</p:attrName>
                                        </p:attrNameLst>
                                      </p:cBhvr>
                                      <p:tavLst>
                                        <p:tav tm="0">
                                          <p:val>
                                            <p:strVal val="ppt_y"/>
                                          </p:val>
                                        </p:tav>
                                        <p:tav tm="100000">
                                          <p:val>
                                            <p:strVal val="0-ppt_h/2"/>
                                          </p:val>
                                        </p:tav>
                                      </p:tavLst>
                                    </p:anim>
                                    <p:set>
                                      <p:cBhvr>
                                        <p:cTn id="23" fill="hold">
                                          <p:stCondLst>
                                            <p:cond delay="2249"/>
                                          </p:stCondLst>
                                        </p:cTn>
                                        <p:tgtEl>
                                          <p:spTgt spid="126"/>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6" grpId="2"/>
      <p:bldP build="whole" bldLvl="1" animBg="1" rev="0" advAuto="0" spid="126" grpId="4"/>
      <p:bldP build="whole" bldLvl="1" animBg="1" rev="0" advAuto="0" spid="125" grpId="1"/>
      <p:bldP build="whole" bldLvl="1" animBg="1" rev="0" advAuto="0" spid="125" grpId="3"/>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2"/>
        </a:solidFill>
      </p:bgPr>
    </p:bg>
    <p:spTree>
      <p:nvGrpSpPr>
        <p:cNvPr id="1" name=""/>
        <p:cNvGrpSpPr/>
        <p:nvPr/>
      </p:nvGrpSpPr>
      <p:grpSpPr>
        <a:xfrm>
          <a:off x="0" y="0"/>
          <a:ext cx="0" cy="0"/>
          <a:chOff x="0" y="0"/>
          <a:chExt cx="0" cy="0"/>
        </a:xfrm>
      </p:grpSpPr>
      <p:sp>
        <p:nvSpPr>
          <p:cNvPr id="128" name="Who would like this company:"/>
          <p:cNvSpPr txBox="1"/>
          <p:nvPr>
            <p:ph type="ctrTitle"/>
          </p:nvPr>
        </p:nvSpPr>
        <p:spPr>
          <a:prstGeom prst="rect">
            <a:avLst/>
          </a:prstGeom>
        </p:spPr>
        <p:txBody>
          <a:bodyPr/>
          <a:lstStyle/>
          <a:p>
            <a:pPr/>
            <a:r>
              <a:t>Who would like this company:</a:t>
            </a:r>
          </a:p>
        </p:txBody>
      </p:sp>
      <p:sp>
        <p:nvSpPr>
          <p:cNvPr id="129" name="This would be a good website for adults that are looking for a way to get informed on how to live a healthy life."/>
          <p:cNvSpPr txBox="1"/>
          <p:nvPr>
            <p:ph type="subTitle" sz="quarter" idx="1"/>
          </p:nvPr>
        </p:nvSpPr>
        <p:spPr>
          <a:prstGeom prst="rect">
            <a:avLst/>
          </a:prstGeom>
        </p:spPr>
        <p:txBody>
          <a:bodyPr/>
          <a:lstStyle>
            <a:lvl1pPr defTabSz="514095">
              <a:defRPr sz="3256"/>
            </a:lvl1pPr>
          </a:lstStyle>
          <a:p>
            <a:pPr/>
            <a:r>
              <a:t>This would be a good website for adults that are looking for a way to get informed on how to live a healthy life.</a:t>
            </a:r>
          </a:p>
        </p:txBody>
      </p:sp>
    </p:spTree>
  </p:cSld>
  <p:clrMapOvr>
    <a:masterClrMapping/>
  </p:clrMapOvr>
  <mc:AlternateContent xmlns:mc="http://schemas.openxmlformats.org/markup-compatibility/2006">
    <mc:Choice xmlns:p14="http://schemas.microsoft.com/office/powerpoint/2010/main" Requires="p14">
      <p:transition spd="slow" advClick="0" advTm="0"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 presetID="2" grpId="1" fill="hold">
                                  <p:stCondLst>
                                    <p:cond delay="0"/>
                                  </p:stCondLst>
                                  <p:iterate type="lt" backwards="0">
                                    <p:tmAbs val="0"/>
                                  </p:iterate>
                                  <p:childTnLst>
                                    <p:set>
                                      <p:cBhvr>
                                        <p:cTn id="6" fill="hold"/>
                                        <p:tgtEl>
                                          <p:spTgt spid="128"/>
                                        </p:tgtEl>
                                        <p:attrNameLst>
                                          <p:attrName>style.visibility</p:attrName>
                                        </p:attrNameLst>
                                      </p:cBhvr>
                                      <p:to>
                                        <p:strVal val="visible"/>
                                      </p:to>
                                    </p:set>
                                    <p:anim calcmode="lin" valueType="num">
                                      <p:cBhvr>
                                        <p:cTn id="7" dur="1000" fill="hold"/>
                                        <p:tgtEl>
                                          <p:spTgt spid="128"/>
                                        </p:tgtEl>
                                        <p:attrNameLst>
                                          <p:attrName>ppt_x</p:attrName>
                                        </p:attrNameLst>
                                      </p:cBhvr>
                                      <p:tavLst>
                                        <p:tav tm="0">
                                          <p:val>
                                            <p:strVal val="#ppt_x"/>
                                          </p:val>
                                        </p:tav>
                                        <p:tav tm="100000">
                                          <p:val>
                                            <p:strVal val="#ppt_x"/>
                                          </p:val>
                                        </p:tav>
                                      </p:tavLst>
                                    </p:anim>
                                    <p:anim calcmode="lin" valueType="num">
                                      <p:cBhvr>
                                        <p:cTn id="8" dur="1000" fill="hold"/>
                                        <p:tgtEl>
                                          <p:spTgt spid="128"/>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Class="entr" nodeType="afterEffect" presetSubtype="1" presetID="2" grpId="2" fill="hold">
                                  <p:stCondLst>
                                    <p:cond delay="0"/>
                                  </p:stCondLst>
                                  <p:iterate type="lt" backwards="0">
                                    <p:tmAbs val="0"/>
                                  </p:iterate>
                                  <p:childTnLst>
                                    <p:set>
                                      <p:cBhvr>
                                        <p:cTn id="11" fill="hold"/>
                                        <p:tgtEl>
                                          <p:spTgt spid="129"/>
                                        </p:tgtEl>
                                        <p:attrNameLst>
                                          <p:attrName>style.visibility</p:attrName>
                                        </p:attrNameLst>
                                      </p:cBhvr>
                                      <p:to>
                                        <p:strVal val="visible"/>
                                      </p:to>
                                    </p:set>
                                    <p:anim calcmode="lin" valueType="num">
                                      <p:cBhvr>
                                        <p:cTn id="12" dur="4000" fill="hold"/>
                                        <p:tgtEl>
                                          <p:spTgt spid="129"/>
                                        </p:tgtEl>
                                        <p:attrNameLst>
                                          <p:attrName>ppt_x</p:attrName>
                                        </p:attrNameLst>
                                      </p:cBhvr>
                                      <p:tavLst>
                                        <p:tav tm="0">
                                          <p:val>
                                            <p:strVal val="#ppt_x"/>
                                          </p:val>
                                        </p:tav>
                                        <p:tav tm="100000">
                                          <p:val>
                                            <p:strVal val="#ppt_x"/>
                                          </p:val>
                                        </p:tav>
                                      </p:tavLst>
                                    </p:anim>
                                    <p:anim calcmode="lin" valueType="num">
                                      <p:cBhvr>
                                        <p:cTn id="13" dur="4000" fill="hold"/>
                                        <p:tgtEl>
                                          <p:spTgt spid="129"/>
                                        </p:tgtEl>
                                        <p:attrNameLst>
                                          <p:attrName>ppt_y</p:attrName>
                                        </p:attrNameLst>
                                      </p:cBhvr>
                                      <p:tavLst>
                                        <p:tav tm="0">
                                          <p:val>
                                            <p:strVal val="0-#ppt_h/2"/>
                                          </p:val>
                                        </p:tav>
                                        <p:tav tm="100000">
                                          <p:val>
                                            <p:strVal val="#ppt_y"/>
                                          </p:val>
                                        </p:tav>
                                      </p:tavLst>
                                    </p:anim>
                                  </p:childTnLst>
                                </p:cTn>
                              </p:par>
                            </p:childTnLst>
                          </p:cTn>
                        </p:par>
                        <p:par>
                          <p:cTn id="14" fill="hold">
                            <p:stCondLst>
                              <p:cond delay="5000"/>
                            </p:stCondLst>
                            <p:childTnLst>
                              <p:par>
                                <p:cTn id="15" presetClass="exit" nodeType="afterEffect" presetSubtype="1" presetID="2" grpId="3" fill="hold">
                                  <p:stCondLst>
                                    <p:cond delay="3000"/>
                                  </p:stCondLst>
                                  <p:iterate type="lt" backwards="0">
                                    <p:tmAbs val="0"/>
                                  </p:iterate>
                                  <p:childTnLst>
                                    <p:anim calcmode="lin" valueType="num">
                                      <p:cBhvr>
                                        <p:cTn id="16" dur="1000" fill="hold"/>
                                        <p:tgtEl>
                                          <p:spTgt spid="128"/>
                                        </p:tgtEl>
                                        <p:attrNameLst>
                                          <p:attrName>ppt_x</p:attrName>
                                        </p:attrNameLst>
                                      </p:cBhvr>
                                      <p:tavLst>
                                        <p:tav tm="0">
                                          <p:val>
                                            <p:strVal val="ppt_x"/>
                                          </p:val>
                                        </p:tav>
                                        <p:tav tm="100000">
                                          <p:val>
                                            <p:strVal val="ppt_x"/>
                                          </p:val>
                                        </p:tav>
                                      </p:tavLst>
                                    </p:anim>
                                    <p:anim calcmode="lin" valueType="num">
                                      <p:cBhvr>
                                        <p:cTn id="17" dur="1000" fill="hold"/>
                                        <p:tgtEl>
                                          <p:spTgt spid="128"/>
                                        </p:tgtEl>
                                        <p:attrNameLst>
                                          <p:attrName>ppt_y</p:attrName>
                                        </p:attrNameLst>
                                      </p:cBhvr>
                                      <p:tavLst>
                                        <p:tav tm="0">
                                          <p:val>
                                            <p:strVal val="ppt_y"/>
                                          </p:val>
                                        </p:tav>
                                        <p:tav tm="100000">
                                          <p:val>
                                            <p:strVal val="0-ppt_h/2"/>
                                          </p:val>
                                        </p:tav>
                                      </p:tavLst>
                                    </p:anim>
                                    <p:set>
                                      <p:cBhvr>
                                        <p:cTn id="18" fill="hold">
                                          <p:stCondLst>
                                            <p:cond delay="999"/>
                                          </p:stCondLst>
                                        </p:cTn>
                                        <p:tgtEl>
                                          <p:spTgt spid="128"/>
                                        </p:tgtEl>
                                        <p:attrNameLst>
                                          <p:attrName>style.visibility</p:attrName>
                                        </p:attrNameLst>
                                      </p:cBhvr>
                                      <p:to>
                                        <p:strVal val="hidden"/>
                                      </p:to>
                                    </p:set>
                                  </p:childTnLst>
                                </p:cTn>
                              </p:par>
                            </p:childTnLst>
                          </p:cTn>
                        </p:par>
                        <p:par>
                          <p:cTn id="19" fill="hold">
                            <p:stCondLst>
                              <p:cond delay="9000"/>
                            </p:stCondLst>
                            <p:childTnLst>
                              <p:par>
                                <p:cTn id="20" presetClass="exit" nodeType="afterEffect" presetSubtype="1" presetID="2" grpId="4" fill="hold">
                                  <p:stCondLst>
                                    <p:cond delay="1000"/>
                                  </p:stCondLst>
                                  <p:iterate type="lt" backwards="0">
                                    <p:tmAbs val="0"/>
                                  </p:iterate>
                                  <p:childTnLst>
                                    <p:anim calcmode="lin" valueType="num">
                                      <p:cBhvr>
                                        <p:cTn id="21" dur="1250" fill="hold"/>
                                        <p:tgtEl>
                                          <p:spTgt spid="129"/>
                                        </p:tgtEl>
                                        <p:attrNameLst>
                                          <p:attrName>ppt_x</p:attrName>
                                        </p:attrNameLst>
                                      </p:cBhvr>
                                      <p:tavLst>
                                        <p:tav tm="0">
                                          <p:val>
                                            <p:strVal val="ppt_x"/>
                                          </p:val>
                                        </p:tav>
                                        <p:tav tm="100000">
                                          <p:val>
                                            <p:strVal val="ppt_x"/>
                                          </p:val>
                                        </p:tav>
                                      </p:tavLst>
                                    </p:anim>
                                    <p:anim calcmode="lin" valueType="num">
                                      <p:cBhvr>
                                        <p:cTn id="22" dur="1250" fill="hold"/>
                                        <p:tgtEl>
                                          <p:spTgt spid="129"/>
                                        </p:tgtEl>
                                        <p:attrNameLst>
                                          <p:attrName>ppt_y</p:attrName>
                                        </p:attrNameLst>
                                      </p:cBhvr>
                                      <p:tavLst>
                                        <p:tav tm="0">
                                          <p:val>
                                            <p:strVal val="ppt_y"/>
                                          </p:val>
                                        </p:tav>
                                        <p:tav tm="100000">
                                          <p:val>
                                            <p:strVal val="0-ppt_h/2"/>
                                          </p:val>
                                        </p:tav>
                                      </p:tavLst>
                                    </p:anim>
                                    <p:set>
                                      <p:cBhvr>
                                        <p:cTn id="23" fill="hold">
                                          <p:stCondLst>
                                            <p:cond delay="1249"/>
                                          </p:stCondLst>
                                        </p:cTn>
                                        <p:tgtEl>
                                          <p:spTgt spid="129"/>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9" grpId="2"/>
      <p:bldP build="whole" bldLvl="1" animBg="1" rev="0" advAuto="0" spid="128" grpId="1"/>
      <p:bldP build="whole" bldLvl="1" animBg="1" rev="0" advAuto="0" spid="129" grpId="4"/>
      <p:bldP build="whole" bldLvl="1" animBg="1" rev="0" advAuto="0" spid="128" grpId="3"/>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6"/>
        </a:solidFill>
      </p:bgPr>
    </p:bg>
    <p:spTree>
      <p:nvGrpSpPr>
        <p:cNvPr id="1" name=""/>
        <p:cNvGrpSpPr/>
        <p:nvPr/>
      </p:nvGrpSpPr>
      <p:grpSpPr>
        <a:xfrm>
          <a:off x="0" y="0"/>
          <a:ext cx="0" cy="0"/>
          <a:chOff x="0" y="0"/>
          <a:chExt cx="0" cy="0"/>
        </a:xfrm>
      </p:grpSpPr>
      <p:sp>
        <p:nvSpPr>
          <p:cNvPr id="131" name="A Super Health Hero Brochure!"/>
          <p:cNvSpPr txBox="1"/>
          <p:nvPr>
            <p:ph type="ctrTitle"/>
          </p:nvPr>
        </p:nvSpPr>
        <p:spPr>
          <a:xfrm>
            <a:off x="1066800" y="3800710"/>
            <a:ext cx="10464800" cy="3302001"/>
          </a:xfrm>
          <a:prstGeom prst="rect">
            <a:avLst/>
          </a:prstGeom>
        </p:spPr>
        <p:txBody>
          <a:bodyPr/>
          <a:lstStyle/>
          <a:p>
            <a:pPr/>
            <a:r>
              <a:t>A Super Health Hero Brochure!</a:t>
            </a:r>
          </a:p>
        </p:txBody>
      </p:sp>
      <p:sp>
        <p:nvSpPr>
          <p:cNvPr id="132" name="We created a super health hero brochure to provide users with information on what this website does!"/>
          <p:cNvSpPr txBox="1"/>
          <p:nvPr>
            <p:ph type="subTitle" sz="quarter" idx="1"/>
          </p:nvPr>
        </p:nvSpPr>
        <p:spPr>
          <a:xfrm>
            <a:off x="1155700" y="7249740"/>
            <a:ext cx="10464800" cy="1130301"/>
          </a:xfrm>
          <a:prstGeom prst="rect">
            <a:avLst/>
          </a:prstGeom>
        </p:spPr>
        <p:txBody>
          <a:bodyPr/>
          <a:lstStyle>
            <a:lvl1pPr defTabSz="537463">
              <a:defRPr sz="3404"/>
            </a:lvl1pPr>
          </a:lstStyle>
          <a:p>
            <a:pPr/>
            <a:r>
              <a:t>We created a super health hero brochure to provide users with information on what this website does!</a:t>
            </a:r>
          </a:p>
        </p:txBody>
      </p:sp>
      <p:pic>
        <p:nvPicPr>
          <p:cNvPr id="133" name="Super Health Hero Broshure .pdf" descr="Super Health Hero Broshure .pdf"/>
          <p:cNvPicPr>
            <a:picLocks noChangeAspect="1"/>
          </p:cNvPicPr>
          <p:nvPr/>
        </p:nvPicPr>
        <p:blipFill>
          <a:blip r:embed="rId2">
            <a:extLst/>
          </a:blip>
          <a:stretch>
            <a:fillRect/>
          </a:stretch>
        </p:blipFill>
        <p:spPr>
          <a:xfrm>
            <a:off x="4365811" y="351680"/>
            <a:ext cx="4273177" cy="33020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0" advTm="0"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133"/>
                                        </p:tgtEl>
                                        <p:attrNameLst>
                                          <p:attrName>style.visibility</p:attrName>
                                        </p:attrNameLst>
                                      </p:cBhvr>
                                      <p:to>
                                        <p:strVal val="visible"/>
                                      </p:to>
                                    </p:set>
                                    <p:anim calcmode="lin" valueType="num">
                                      <p:cBhvr>
                                        <p:cTn id="7" dur="1000" fill="hold"/>
                                        <p:tgtEl>
                                          <p:spTgt spid="133"/>
                                        </p:tgtEl>
                                        <p:attrNameLst>
                                          <p:attrName>ppt_w</p:attrName>
                                        </p:attrNameLst>
                                      </p:cBhvr>
                                      <p:tavLst>
                                        <p:tav tm="0">
                                          <p:val>
                                            <p:fltVal val="0"/>
                                          </p:val>
                                        </p:tav>
                                        <p:tav tm="100000">
                                          <p:val>
                                            <p:strVal val="#ppt_w"/>
                                          </p:val>
                                        </p:tav>
                                      </p:tavLst>
                                    </p:anim>
                                    <p:anim calcmode="lin" valueType="num">
                                      <p:cBhvr>
                                        <p:cTn id="8" dur="1000" fill="hold"/>
                                        <p:tgtEl>
                                          <p:spTgt spid="133"/>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Class="entr" nodeType="afterEffect" presetSubtype="1" presetID="2" grpId="2" fill="hold">
                                  <p:stCondLst>
                                    <p:cond delay="0"/>
                                  </p:stCondLst>
                                  <p:iterate type="lt" backwards="0">
                                    <p:tmAbs val="0"/>
                                  </p:iterate>
                                  <p:childTnLst>
                                    <p:set>
                                      <p:cBhvr>
                                        <p:cTn id="11" fill="hold"/>
                                        <p:tgtEl>
                                          <p:spTgt spid="131"/>
                                        </p:tgtEl>
                                        <p:attrNameLst>
                                          <p:attrName>style.visibility</p:attrName>
                                        </p:attrNameLst>
                                      </p:cBhvr>
                                      <p:to>
                                        <p:strVal val="visible"/>
                                      </p:to>
                                    </p:set>
                                    <p:anim calcmode="lin" valueType="num">
                                      <p:cBhvr>
                                        <p:cTn id="12" dur="2250" fill="hold"/>
                                        <p:tgtEl>
                                          <p:spTgt spid="131"/>
                                        </p:tgtEl>
                                        <p:attrNameLst>
                                          <p:attrName>ppt_x</p:attrName>
                                        </p:attrNameLst>
                                      </p:cBhvr>
                                      <p:tavLst>
                                        <p:tav tm="0">
                                          <p:val>
                                            <p:strVal val="#ppt_x"/>
                                          </p:val>
                                        </p:tav>
                                        <p:tav tm="100000">
                                          <p:val>
                                            <p:strVal val="#ppt_x"/>
                                          </p:val>
                                        </p:tav>
                                      </p:tavLst>
                                    </p:anim>
                                    <p:anim calcmode="lin" valueType="num">
                                      <p:cBhvr>
                                        <p:cTn id="13" dur="2250" fill="hold"/>
                                        <p:tgtEl>
                                          <p:spTgt spid="131"/>
                                        </p:tgtEl>
                                        <p:attrNameLst>
                                          <p:attrName>ppt_y</p:attrName>
                                        </p:attrNameLst>
                                      </p:cBhvr>
                                      <p:tavLst>
                                        <p:tav tm="0">
                                          <p:val>
                                            <p:strVal val="0-#ppt_h/2"/>
                                          </p:val>
                                        </p:tav>
                                        <p:tav tm="100000">
                                          <p:val>
                                            <p:strVal val="#ppt_y"/>
                                          </p:val>
                                        </p:tav>
                                      </p:tavLst>
                                    </p:anim>
                                  </p:childTnLst>
                                </p:cTn>
                              </p:par>
                            </p:childTnLst>
                          </p:cTn>
                        </p:par>
                        <p:par>
                          <p:cTn id="14" fill="hold">
                            <p:stCondLst>
                              <p:cond delay="3250"/>
                            </p:stCondLst>
                            <p:childTnLst>
                              <p:par>
                                <p:cTn id="15" presetClass="entr" nodeType="afterEffect" presetSubtype="1" presetID="2" grpId="3" fill="hold">
                                  <p:stCondLst>
                                    <p:cond delay="0"/>
                                  </p:stCondLst>
                                  <p:iterate type="lt" backwards="0">
                                    <p:tmAbs val="0"/>
                                  </p:iterate>
                                  <p:childTnLst>
                                    <p:set>
                                      <p:cBhvr>
                                        <p:cTn id="16" fill="hold"/>
                                        <p:tgtEl>
                                          <p:spTgt spid="132"/>
                                        </p:tgtEl>
                                        <p:attrNameLst>
                                          <p:attrName>style.visibility</p:attrName>
                                        </p:attrNameLst>
                                      </p:cBhvr>
                                      <p:to>
                                        <p:strVal val="visible"/>
                                      </p:to>
                                    </p:set>
                                    <p:anim calcmode="lin" valueType="num">
                                      <p:cBhvr>
                                        <p:cTn id="17" dur="2000" fill="hold"/>
                                        <p:tgtEl>
                                          <p:spTgt spid="132"/>
                                        </p:tgtEl>
                                        <p:attrNameLst>
                                          <p:attrName>ppt_x</p:attrName>
                                        </p:attrNameLst>
                                      </p:cBhvr>
                                      <p:tavLst>
                                        <p:tav tm="0">
                                          <p:val>
                                            <p:strVal val="#ppt_x"/>
                                          </p:val>
                                        </p:tav>
                                        <p:tav tm="100000">
                                          <p:val>
                                            <p:strVal val="#ppt_x"/>
                                          </p:val>
                                        </p:tav>
                                      </p:tavLst>
                                    </p:anim>
                                    <p:anim calcmode="lin" valueType="num">
                                      <p:cBhvr>
                                        <p:cTn id="18" dur="2000" fill="hold"/>
                                        <p:tgtEl>
                                          <p:spTgt spid="132"/>
                                        </p:tgtEl>
                                        <p:attrNameLst>
                                          <p:attrName>ppt_y</p:attrName>
                                        </p:attrNameLst>
                                      </p:cBhvr>
                                      <p:tavLst>
                                        <p:tav tm="0">
                                          <p:val>
                                            <p:strVal val="0-#ppt_h/2"/>
                                          </p:val>
                                        </p:tav>
                                        <p:tav tm="100000">
                                          <p:val>
                                            <p:strVal val="#ppt_y"/>
                                          </p:val>
                                        </p:tav>
                                      </p:tavLst>
                                    </p:anim>
                                  </p:childTnLst>
                                </p:cTn>
                              </p:par>
                            </p:childTnLst>
                          </p:cTn>
                        </p:par>
                        <p:par>
                          <p:cTn id="19" fill="hold">
                            <p:stCondLst>
                              <p:cond delay="5250"/>
                            </p:stCondLst>
                            <p:childTnLst>
                              <p:par>
                                <p:cTn id="20" presetClass="exit" nodeType="afterEffect" presetSubtype="2" presetID="2" grpId="4" fill="hold">
                                  <p:stCondLst>
                                    <p:cond delay="5000"/>
                                  </p:stCondLst>
                                  <p:iterate type="el" backwards="0">
                                    <p:tmAbs val="0"/>
                                  </p:iterate>
                                  <p:childTnLst>
                                    <p:anim calcmode="lin" valueType="num">
                                      <p:cBhvr>
                                        <p:cTn id="21" dur="1000" fill="hold"/>
                                        <p:tgtEl>
                                          <p:spTgt spid="133"/>
                                        </p:tgtEl>
                                        <p:attrNameLst>
                                          <p:attrName>ppt_x</p:attrName>
                                        </p:attrNameLst>
                                      </p:cBhvr>
                                      <p:tavLst>
                                        <p:tav tm="0">
                                          <p:val>
                                            <p:strVal val="ppt_x"/>
                                          </p:val>
                                        </p:tav>
                                        <p:tav tm="100000">
                                          <p:val>
                                            <p:strVal val="1+ppt_w/2"/>
                                          </p:val>
                                        </p:tav>
                                      </p:tavLst>
                                    </p:anim>
                                    <p:anim calcmode="lin" valueType="num">
                                      <p:cBhvr>
                                        <p:cTn id="22" dur="1000" fill="hold"/>
                                        <p:tgtEl>
                                          <p:spTgt spid="133"/>
                                        </p:tgtEl>
                                        <p:attrNameLst>
                                          <p:attrName>ppt_y</p:attrName>
                                        </p:attrNameLst>
                                      </p:cBhvr>
                                      <p:tavLst>
                                        <p:tav tm="0">
                                          <p:val>
                                            <p:strVal val="ppt_y"/>
                                          </p:val>
                                        </p:tav>
                                        <p:tav tm="100000">
                                          <p:val>
                                            <p:strVal val="ppt_y"/>
                                          </p:val>
                                        </p:tav>
                                      </p:tavLst>
                                    </p:anim>
                                    <p:set>
                                      <p:cBhvr>
                                        <p:cTn id="23" fill="hold">
                                          <p:stCondLst>
                                            <p:cond delay="999"/>
                                          </p:stCondLst>
                                        </p:cTn>
                                        <p:tgtEl>
                                          <p:spTgt spid="133"/>
                                        </p:tgtEl>
                                        <p:attrNameLst>
                                          <p:attrName>style.visibility</p:attrName>
                                        </p:attrNameLst>
                                      </p:cBhvr>
                                      <p:to>
                                        <p:strVal val="hidden"/>
                                      </p:to>
                                    </p:set>
                                  </p:childTnLst>
                                </p:cTn>
                              </p:par>
                            </p:childTnLst>
                          </p:cTn>
                        </p:par>
                        <p:par>
                          <p:cTn id="24" fill="hold">
                            <p:stCondLst>
                              <p:cond delay="11250"/>
                            </p:stCondLst>
                            <p:childTnLst>
                              <p:par>
                                <p:cTn id="25" presetClass="exit" nodeType="afterEffect" presetSubtype="1" presetID="2" grpId="5" fill="hold">
                                  <p:stCondLst>
                                    <p:cond delay="0"/>
                                  </p:stCondLst>
                                  <p:iterate type="lt" backwards="0">
                                    <p:tmAbs val="0"/>
                                  </p:iterate>
                                  <p:childTnLst>
                                    <p:anim calcmode="lin" valueType="num">
                                      <p:cBhvr>
                                        <p:cTn id="26" dur="1500" fill="hold"/>
                                        <p:tgtEl>
                                          <p:spTgt spid="131"/>
                                        </p:tgtEl>
                                        <p:attrNameLst>
                                          <p:attrName>ppt_x</p:attrName>
                                        </p:attrNameLst>
                                      </p:cBhvr>
                                      <p:tavLst>
                                        <p:tav tm="0">
                                          <p:val>
                                            <p:strVal val="ppt_x"/>
                                          </p:val>
                                        </p:tav>
                                        <p:tav tm="100000">
                                          <p:val>
                                            <p:strVal val="ppt_x"/>
                                          </p:val>
                                        </p:tav>
                                      </p:tavLst>
                                    </p:anim>
                                    <p:anim calcmode="lin" valueType="num">
                                      <p:cBhvr>
                                        <p:cTn id="27" dur="1500" fill="hold"/>
                                        <p:tgtEl>
                                          <p:spTgt spid="131"/>
                                        </p:tgtEl>
                                        <p:attrNameLst>
                                          <p:attrName>ppt_y</p:attrName>
                                        </p:attrNameLst>
                                      </p:cBhvr>
                                      <p:tavLst>
                                        <p:tav tm="0">
                                          <p:val>
                                            <p:strVal val="ppt_y"/>
                                          </p:val>
                                        </p:tav>
                                        <p:tav tm="100000">
                                          <p:val>
                                            <p:strVal val="0-ppt_h/2"/>
                                          </p:val>
                                        </p:tav>
                                      </p:tavLst>
                                    </p:anim>
                                    <p:set>
                                      <p:cBhvr>
                                        <p:cTn id="28" fill="hold">
                                          <p:stCondLst>
                                            <p:cond delay="1499"/>
                                          </p:stCondLst>
                                        </p:cTn>
                                        <p:tgtEl>
                                          <p:spTgt spid="131"/>
                                        </p:tgtEl>
                                        <p:attrNameLst>
                                          <p:attrName>style.visibility</p:attrName>
                                        </p:attrNameLst>
                                      </p:cBhvr>
                                      <p:to>
                                        <p:strVal val="hidden"/>
                                      </p:to>
                                    </p:set>
                                  </p:childTnLst>
                                </p:cTn>
                              </p:par>
                            </p:childTnLst>
                          </p:cTn>
                        </p:par>
                        <p:par>
                          <p:cTn id="29" fill="hold">
                            <p:stCondLst>
                              <p:cond delay="12750"/>
                            </p:stCondLst>
                            <p:childTnLst>
                              <p:par>
                                <p:cTn id="30" presetClass="exit" nodeType="afterEffect" presetSubtype="1" presetID="2" grpId="6" fill="hold">
                                  <p:stCondLst>
                                    <p:cond delay="0"/>
                                  </p:stCondLst>
                                  <p:iterate type="lt" backwards="0">
                                    <p:tmAbs val="0"/>
                                  </p:iterate>
                                  <p:childTnLst>
                                    <p:anim calcmode="lin" valueType="num">
                                      <p:cBhvr>
                                        <p:cTn id="31" dur="1500" fill="hold"/>
                                        <p:tgtEl>
                                          <p:spTgt spid="132"/>
                                        </p:tgtEl>
                                        <p:attrNameLst>
                                          <p:attrName>ppt_x</p:attrName>
                                        </p:attrNameLst>
                                      </p:cBhvr>
                                      <p:tavLst>
                                        <p:tav tm="0">
                                          <p:val>
                                            <p:strVal val="ppt_x"/>
                                          </p:val>
                                        </p:tav>
                                        <p:tav tm="100000">
                                          <p:val>
                                            <p:strVal val="ppt_x"/>
                                          </p:val>
                                        </p:tav>
                                      </p:tavLst>
                                    </p:anim>
                                    <p:anim calcmode="lin" valueType="num">
                                      <p:cBhvr>
                                        <p:cTn id="32" dur="1500" fill="hold"/>
                                        <p:tgtEl>
                                          <p:spTgt spid="132"/>
                                        </p:tgtEl>
                                        <p:attrNameLst>
                                          <p:attrName>ppt_y</p:attrName>
                                        </p:attrNameLst>
                                      </p:cBhvr>
                                      <p:tavLst>
                                        <p:tav tm="0">
                                          <p:val>
                                            <p:strVal val="ppt_y"/>
                                          </p:val>
                                        </p:tav>
                                        <p:tav tm="100000">
                                          <p:val>
                                            <p:strVal val="0-ppt_h/2"/>
                                          </p:val>
                                        </p:tav>
                                      </p:tavLst>
                                    </p:anim>
                                    <p:set>
                                      <p:cBhvr>
                                        <p:cTn id="33" fill="hold">
                                          <p:stCondLst>
                                            <p:cond delay="1499"/>
                                          </p:stCondLst>
                                        </p:cTn>
                                        <p:tgtEl>
                                          <p:spTgt spid="132"/>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2" grpId="6"/>
      <p:bldP build="whole" bldLvl="1" animBg="1" rev="0" advAuto="0" spid="133" grpId="4"/>
      <p:bldP build="whole" bldLvl="1" animBg="1" rev="0" advAuto="0" spid="131" grpId="2"/>
      <p:bldP build="whole" bldLvl="1" animBg="1" rev="0" advAuto="0" spid="132" grpId="3"/>
      <p:bldP build="whole" bldLvl="1" animBg="1" rev="0" advAuto="0" spid="133" grpId="1"/>
      <p:bldP build="whole" bldLvl="1" animBg="1" rev="0" advAuto="0" spid="131" grpId="5"/>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775CFF"/>
        </a:solidFill>
      </p:bgPr>
    </p:bg>
    <p:spTree>
      <p:nvGrpSpPr>
        <p:cNvPr id="1" name=""/>
        <p:cNvGrpSpPr/>
        <p:nvPr/>
      </p:nvGrpSpPr>
      <p:grpSpPr>
        <a:xfrm>
          <a:off x="0" y="0"/>
          <a:ext cx="0" cy="0"/>
          <a:chOff x="0" y="0"/>
          <a:chExt cx="0" cy="0"/>
        </a:xfrm>
      </p:grpSpPr>
      <p:sp>
        <p:nvSpPr>
          <p:cNvPr id="135" name="Business Cards!"/>
          <p:cNvSpPr txBox="1"/>
          <p:nvPr>
            <p:ph type="ctrTitle"/>
          </p:nvPr>
        </p:nvSpPr>
        <p:spPr>
          <a:xfrm>
            <a:off x="1270000" y="2667000"/>
            <a:ext cx="10464800" cy="3302000"/>
          </a:xfrm>
          <a:prstGeom prst="rect">
            <a:avLst/>
          </a:prstGeom>
        </p:spPr>
        <p:txBody>
          <a:bodyPr/>
          <a:lstStyle/>
          <a:p>
            <a:pPr/>
            <a:r>
              <a:t>Business Cards!</a:t>
            </a:r>
          </a:p>
        </p:txBody>
      </p:sp>
      <p:sp>
        <p:nvSpPr>
          <p:cNvPr id="136" name="Super Health Hero has business cards now!"/>
          <p:cNvSpPr txBox="1"/>
          <p:nvPr>
            <p:ph type="subTitle" sz="quarter" idx="1"/>
          </p:nvPr>
        </p:nvSpPr>
        <p:spPr>
          <a:xfrm>
            <a:off x="1435100" y="6045200"/>
            <a:ext cx="10464800" cy="1130300"/>
          </a:xfrm>
          <a:prstGeom prst="rect">
            <a:avLst/>
          </a:prstGeom>
        </p:spPr>
        <p:txBody>
          <a:bodyPr/>
          <a:lstStyle/>
          <a:p>
            <a:pPr/>
            <a:r>
              <a:t>Super Health Hero has business cards now! </a:t>
            </a:r>
          </a:p>
        </p:txBody>
      </p:sp>
      <p:pic>
        <p:nvPicPr>
          <p:cNvPr id="137" name="Screen Shot 2019-02-04 at 9.50.02 AM.png" descr="Screen Shot 2019-02-04 at 9.50.02 AM.png"/>
          <p:cNvPicPr>
            <a:picLocks noChangeAspect="1"/>
          </p:cNvPicPr>
          <p:nvPr/>
        </p:nvPicPr>
        <p:blipFill>
          <a:blip r:embed="rId2">
            <a:extLst/>
          </a:blip>
          <a:stretch>
            <a:fillRect/>
          </a:stretch>
        </p:blipFill>
        <p:spPr>
          <a:xfrm>
            <a:off x="4038600" y="1559443"/>
            <a:ext cx="4349393" cy="253968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0" advTm="0"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 presetID="2" grpId="1" fill="hold">
                                  <p:stCondLst>
                                    <p:cond delay="0"/>
                                  </p:stCondLst>
                                  <p:iterate type="el" backwards="0">
                                    <p:tmAbs val="0"/>
                                  </p:iterate>
                                  <p:childTnLst>
                                    <p:set>
                                      <p:cBhvr>
                                        <p:cTn id="6" fill="hold"/>
                                        <p:tgtEl>
                                          <p:spTgt spid="137"/>
                                        </p:tgtEl>
                                        <p:attrNameLst>
                                          <p:attrName>style.visibility</p:attrName>
                                        </p:attrNameLst>
                                      </p:cBhvr>
                                      <p:to>
                                        <p:strVal val="visible"/>
                                      </p:to>
                                    </p:set>
                                    <p:anim calcmode="lin" valueType="num">
                                      <p:cBhvr>
                                        <p:cTn id="7" dur="1000" fill="hold"/>
                                        <p:tgtEl>
                                          <p:spTgt spid="137"/>
                                        </p:tgtEl>
                                        <p:attrNameLst>
                                          <p:attrName>ppt_x</p:attrName>
                                        </p:attrNameLst>
                                      </p:cBhvr>
                                      <p:tavLst>
                                        <p:tav tm="0">
                                          <p:val>
                                            <p:strVal val="#ppt_x"/>
                                          </p:val>
                                        </p:tav>
                                        <p:tav tm="100000">
                                          <p:val>
                                            <p:strVal val="#ppt_x"/>
                                          </p:val>
                                        </p:tav>
                                      </p:tavLst>
                                    </p:anim>
                                    <p:anim calcmode="lin" valueType="num">
                                      <p:cBhvr>
                                        <p:cTn id="8" dur="1000" fill="hold"/>
                                        <p:tgtEl>
                                          <p:spTgt spid="137"/>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Class="entr" nodeType="afterEffect" presetSubtype="1" presetID="2" grpId="2" fill="hold">
                                  <p:stCondLst>
                                    <p:cond delay="0"/>
                                  </p:stCondLst>
                                  <p:iterate type="lt" backwards="0">
                                    <p:tmAbs val="0"/>
                                  </p:iterate>
                                  <p:childTnLst>
                                    <p:set>
                                      <p:cBhvr>
                                        <p:cTn id="11" fill="hold"/>
                                        <p:tgtEl>
                                          <p:spTgt spid="135"/>
                                        </p:tgtEl>
                                        <p:attrNameLst>
                                          <p:attrName>style.visibility</p:attrName>
                                        </p:attrNameLst>
                                      </p:cBhvr>
                                      <p:to>
                                        <p:strVal val="visible"/>
                                      </p:to>
                                    </p:set>
                                    <p:anim calcmode="lin" valueType="num">
                                      <p:cBhvr>
                                        <p:cTn id="12" dur="1500" fill="hold"/>
                                        <p:tgtEl>
                                          <p:spTgt spid="135"/>
                                        </p:tgtEl>
                                        <p:attrNameLst>
                                          <p:attrName>ppt_x</p:attrName>
                                        </p:attrNameLst>
                                      </p:cBhvr>
                                      <p:tavLst>
                                        <p:tav tm="0">
                                          <p:val>
                                            <p:strVal val="#ppt_x"/>
                                          </p:val>
                                        </p:tav>
                                        <p:tav tm="100000">
                                          <p:val>
                                            <p:strVal val="#ppt_x"/>
                                          </p:val>
                                        </p:tav>
                                      </p:tavLst>
                                    </p:anim>
                                    <p:anim calcmode="lin" valueType="num">
                                      <p:cBhvr>
                                        <p:cTn id="13" dur="1500" fill="hold"/>
                                        <p:tgtEl>
                                          <p:spTgt spid="135"/>
                                        </p:tgtEl>
                                        <p:attrNameLst>
                                          <p:attrName>ppt_y</p:attrName>
                                        </p:attrNameLst>
                                      </p:cBhvr>
                                      <p:tavLst>
                                        <p:tav tm="0">
                                          <p:val>
                                            <p:strVal val="0-#ppt_h/2"/>
                                          </p:val>
                                        </p:tav>
                                        <p:tav tm="100000">
                                          <p:val>
                                            <p:strVal val="#ppt_y"/>
                                          </p:val>
                                        </p:tav>
                                      </p:tavLst>
                                    </p:anim>
                                  </p:childTnLst>
                                </p:cTn>
                              </p:par>
                            </p:childTnLst>
                          </p:cTn>
                        </p:par>
                        <p:par>
                          <p:cTn id="14" fill="hold">
                            <p:stCondLst>
                              <p:cond delay="2500"/>
                            </p:stCondLst>
                            <p:childTnLst>
                              <p:par>
                                <p:cTn id="15" presetClass="entr" nodeType="afterEffect" presetSubtype="1" presetID="2" grpId="3" fill="hold">
                                  <p:stCondLst>
                                    <p:cond delay="0"/>
                                  </p:stCondLst>
                                  <p:iterate type="lt" backwards="0">
                                    <p:tmAbs val="0"/>
                                  </p:iterate>
                                  <p:childTnLst>
                                    <p:set>
                                      <p:cBhvr>
                                        <p:cTn id="16" fill="hold"/>
                                        <p:tgtEl>
                                          <p:spTgt spid="136"/>
                                        </p:tgtEl>
                                        <p:attrNameLst>
                                          <p:attrName>style.visibility</p:attrName>
                                        </p:attrNameLst>
                                      </p:cBhvr>
                                      <p:to>
                                        <p:strVal val="visible"/>
                                      </p:to>
                                    </p:set>
                                    <p:anim calcmode="lin" valueType="num">
                                      <p:cBhvr>
                                        <p:cTn id="17" dur="1500" fill="hold"/>
                                        <p:tgtEl>
                                          <p:spTgt spid="136"/>
                                        </p:tgtEl>
                                        <p:attrNameLst>
                                          <p:attrName>ppt_x</p:attrName>
                                        </p:attrNameLst>
                                      </p:cBhvr>
                                      <p:tavLst>
                                        <p:tav tm="0">
                                          <p:val>
                                            <p:strVal val="#ppt_x"/>
                                          </p:val>
                                        </p:tav>
                                        <p:tav tm="100000">
                                          <p:val>
                                            <p:strVal val="#ppt_x"/>
                                          </p:val>
                                        </p:tav>
                                      </p:tavLst>
                                    </p:anim>
                                    <p:anim calcmode="lin" valueType="num">
                                      <p:cBhvr>
                                        <p:cTn id="18" dur="1500" fill="hold"/>
                                        <p:tgtEl>
                                          <p:spTgt spid="136"/>
                                        </p:tgtEl>
                                        <p:attrNameLst>
                                          <p:attrName>ppt_y</p:attrName>
                                        </p:attrNameLst>
                                      </p:cBhvr>
                                      <p:tavLst>
                                        <p:tav tm="0">
                                          <p:val>
                                            <p:strVal val="0-#ppt_h/2"/>
                                          </p:val>
                                        </p:tav>
                                        <p:tav tm="100000">
                                          <p:val>
                                            <p:strVal val="#ppt_y"/>
                                          </p:val>
                                        </p:tav>
                                      </p:tavLst>
                                    </p:anim>
                                  </p:childTnLst>
                                </p:cTn>
                              </p:par>
                            </p:childTnLst>
                          </p:cTn>
                        </p:par>
                        <p:par>
                          <p:cTn id="19" fill="hold">
                            <p:stCondLst>
                              <p:cond delay="4000"/>
                            </p:stCondLst>
                            <p:childTnLst>
                              <p:par>
                                <p:cTn id="20" presetClass="exit" nodeType="afterEffect" presetSubtype="8" presetID="22" grpId="4" fill="hold">
                                  <p:stCondLst>
                                    <p:cond delay="2750"/>
                                  </p:stCondLst>
                                  <p:iterate type="el" backwards="0">
                                    <p:tmAbs val="0"/>
                                  </p:iterate>
                                  <p:childTnLst>
                                    <p:animEffect filter="wipe(left)" transition="out">
                                      <p:cBhvr>
                                        <p:cTn id="21" dur="1000" fill="hold"/>
                                        <p:tgtEl>
                                          <p:spTgt spid="137"/>
                                        </p:tgtEl>
                                      </p:cBhvr>
                                    </p:animEffect>
                                    <p:set>
                                      <p:cBhvr>
                                        <p:cTn id="22" fill="hold">
                                          <p:stCondLst>
                                            <p:cond delay="999"/>
                                          </p:stCondLst>
                                        </p:cTn>
                                        <p:tgtEl>
                                          <p:spTgt spid="137"/>
                                        </p:tgtEl>
                                        <p:attrNameLst>
                                          <p:attrName>style.visibility</p:attrName>
                                        </p:attrNameLst>
                                      </p:cBhvr>
                                      <p:to>
                                        <p:strVal val="hidden"/>
                                      </p:to>
                                    </p:set>
                                  </p:childTnLst>
                                </p:cTn>
                              </p:par>
                            </p:childTnLst>
                          </p:cTn>
                        </p:par>
                        <p:par>
                          <p:cTn id="23" fill="hold">
                            <p:stCondLst>
                              <p:cond delay="7750"/>
                            </p:stCondLst>
                            <p:childTnLst>
                              <p:par>
                                <p:cTn id="24" presetClass="exit" nodeType="afterEffect" presetSubtype="1" presetID="2" grpId="5" fill="hold">
                                  <p:stCondLst>
                                    <p:cond delay="0"/>
                                  </p:stCondLst>
                                  <p:iterate type="lt" backwards="0">
                                    <p:tmAbs val="0"/>
                                  </p:iterate>
                                  <p:childTnLst>
                                    <p:anim calcmode="lin" valueType="num">
                                      <p:cBhvr>
                                        <p:cTn id="25" dur="1500" fill="hold"/>
                                        <p:tgtEl>
                                          <p:spTgt spid="135"/>
                                        </p:tgtEl>
                                        <p:attrNameLst>
                                          <p:attrName>ppt_x</p:attrName>
                                        </p:attrNameLst>
                                      </p:cBhvr>
                                      <p:tavLst>
                                        <p:tav tm="0">
                                          <p:val>
                                            <p:strVal val="ppt_x"/>
                                          </p:val>
                                        </p:tav>
                                        <p:tav tm="100000">
                                          <p:val>
                                            <p:strVal val="ppt_x"/>
                                          </p:val>
                                        </p:tav>
                                      </p:tavLst>
                                    </p:anim>
                                    <p:anim calcmode="lin" valueType="num">
                                      <p:cBhvr>
                                        <p:cTn id="26" dur="1500" fill="hold"/>
                                        <p:tgtEl>
                                          <p:spTgt spid="135"/>
                                        </p:tgtEl>
                                        <p:attrNameLst>
                                          <p:attrName>ppt_y</p:attrName>
                                        </p:attrNameLst>
                                      </p:cBhvr>
                                      <p:tavLst>
                                        <p:tav tm="0">
                                          <p:val>
                                            <p:strVal val="ppt_y"/>
                                          </p:val>
                                        </p:tav>
                                        <p:tav tm="100000">
                                          <p:val>
                                            <p:strVal val="0-ppt_h/2"/>
                                          </p:val>
                                        </p:tav>
                                      </p:tavLst>
                                    </p:anim>
                                    <p:set>
                                      <p:cBhvr>
                                        <p:cTn id="27" fill="hold">
                                          <p:stCondLst>
                                            <p:cond delay="1499"/>
                                          </p:stCondLst>
                                        </p:cTn>
                                        <p:tgtEl>
                                          <p:spTgt spid="135"/>
                                        </p:tgtEl>
                                        <p:attrNameLst>
                                          <p:attrName>style.visibility</p:attrName>
                                        </p:attrNameLst>
                                      </p:cBhvr>
                                      <p:to>
                                        <p:strVal val="hidden"/>
                                      </p:to>
                                    </p:set>
                                  </p:childTnLst>
                                </p:cTn>
                              </p:par>
                            </p:childTnLst>
                          </p:cTn>
                        </p:par>
                        <p:par>
                          <p:cTn id="28" fill="hold">
                            <p:stCondLst>
                              <p:cond delay="9250"/>
                            </p:stCondLst>
                            <p:childTnLst>
                              <p:par>
                                <p:cTn id="29" presetClass="exit" nodeType="afterEffect" presetSubtype="1" presetID="2" grpId="6" fill="hold">
                                  <p:stCondLst>
                                    <p:cond delay="0"/>
                                  </p:stCondLst>
                                  <p:iterate type="lt" backwards="0">
                                    <p:tmAbs val="0"/>
                                  </p:iterate>
                                  <p:childTnLst>
                                    <p:anim calcmode="lin" valueType="num">
                                      <p:cBhvr>
                                        <p:cTn id="30" dur="1500" fill="hold"/>
                                        <p:tgtEl>
                                          <p:spTgt spid="136"/>
                                        </p:tgtEl>
                                        <p:attrNameLst>
                                          <p:attrName>ppt_x</p:attrName>
                                        </p:attrNameLst>
                                      </p:cBhvr>
                                      <p:tavLst>
                                        <p:tav tm="0">
                                          <p:val>
                                            <p:strVal val="ppt_x"/>
                                          </p:val>
                                        </p:tav>
                                        <p:tav tm="100000">
                                          <p:val>
                                            <p:strVal val="ppt_x"/>
                                          </p:val>
                                        </p:tav>
                                      </p:tavLst>
                                    </p:anim>
                                    <p:anim calcmode="lin" valueType="num">
                                      <p:cBhvr>
                                        <p:cTn id="31" dur="1500" fill="hold"/>
                                        <p:tgtEl>
                                          <p:spTgt spid="136"/>
                                        </p:tgtEl>
                                        <p:attrNameLst>
                                          <p:attrName>ppt_y</p:attrName>
                                        </p:attrNameLst>
                                      </p:cBhvr>
                                      <p:tavLst>
                                        <p:tav tm="0">
                                          <p:val>
                                            <p:strVal val="ppt_y"/>
                                          </p:val>
                                        </p:tav>
                                        <p:tav tm="100000">
                                          <p:val>
                                            <p:strVal val="0-ppt_h/2"/>
                                          </p:val>
                                        </p:tav>
                                      </p:tavLst>
                                    </p:anim>
                                    <p:set>
                                      <p:cBhvr>
                                        <p:cTn id="32" fill="hold">
                                          <p:stCondLst>
                                            <p:cond delay="1499"/>
                                          </p:stCondLst>
                                        </p:cTn>
                                        <p:tgtEl>
                                          <p:spTgt spid="136"/>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5" grpId="2"/>
      <p:bldP build="whole" bldLvl="1" animBg="1" rev="0" advAuto="0" spid="136" grpId="3"/>
      <p:bldP build="whole" bldLvl="1" animBg="1" rev="0" advAuto="0" spid="137" grpId="4"/>
      <p:bldP build="whole" bldLvl="1" animBg="1" rev="0" advAuto="0" spid="135" grpId="5"/>
      <p:bldP build="whole" bldLvl="1" animBg="1" rev="0" advAuto="0" spid="136" grpId="6"/>
      <p:bldP build="whole" bldLvl="1" animBg="1" rev="0" advAuto="0" spid="137" grpId="1"/>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69"/>
        </a:solidFill>
      </p:bgPr>
    </p:bg>
    <p:spTree>
      <p:nvGrpSpPr>
        <p:cNvPr id="1" name=""/>
        <p:cNvGrpSpPr/>
        <p:nvPr/>
      </p:nvGrpSpPr>
      <p:grpSpPr>
        <a:xfrm>
          <a:off x="0" y="0"/>
          <a:ext cx="0" cy="0"/>
          <a:chOff x="0" y="0"/>
          <a:chExt cx="0" cy="0"/>
        </a:xfrm>
      </p:grpSpPr>
      <p:sp>
        <p:nvSpPr>
          <p:cNvPr id="139" name="Super Health Hero Flyer!"/>
          <p:cNvSpPr txBox="1"/>
          <p:nvPr>
            <p:ph type="ctrTitle"/>
          </p:nvPr>
        </p:nvSpPr>
        <p:spPr>
          <a:xfrm>
            <a:off x="1270000" y="3644900"/>
            <a:ext cx="10464800" cy="3302000"/>
          </a:xfrm>
          <a:prstGeom prst="rect">
            <a:avLst/>
          </a:prstGeom>
        </p:spPr>
        <p:txBody>
          <a:bodyPr/>
          <a:lstStyle/>
          <a:p>
            <a:pPr/>
            <a:r>
              <a:t>Super Health Hero Flyer!</a:t>
            </a:r>
          </a:p>
        </p:txBody>
      </p:sp>
      <p:sp>
        <p:nvSpPr>
          <p:cNvPr id="140" name="We made a flyer to advertise super heath hero! It gives a brief summary on what it does."/>
          <p:cNvSpPr txBox="1"/>
          <p:nvPr>
            <p:ph type="subTitle" sz="quarter" idx="1"/>
          </p:nvPr>
        </p:nvSpPr>
        <p:spPr>
          <a:xfrm>
            <a:off x="1270000" y="7023100"/>
            <a:ext cx="10464800" cy="1130300"/>
          </a:xfrm>
          <a:prstGeom prst="rect">
            <a:avLst/>
          </a:prstGeom>
        </p:spPr>
        <p:txBody>
          <a:bodyPr/>
          <a:lstStyle>
            <a:lvl1pPr defTabSz="537463">
              <a:defRPr sz="3404"/>
            </a:lvl1pPr>
          </a:lstStyle>
          <a:p>
            <a:pPr/>
            <a:r>
              <a:t>We made a flyer to advertise super heath hero! It gives a brief summary on what it does.</a:t>
            </a:r>
          </a:p>
        </p:txBody>
      </p:sp>
      <p:pic>
        <p:nvPicPr>
          <p:cNvPr id="141" name="Screen Shot 2019-01-29 at 1.50.23 PM.png" descr="Screen Shot 2019-01-29 at 1.50.23 PM.png"/>
          <p:cNvPicPr>
            <a:picLocks noChangeAspect="1"/>
          </p:cNvPicPr>
          <p:nvPr/>
        </p:nvPicPr>
        <p:blipFill>
          <a:blip r:embed="rId2">
            <a:extLst/>
          </a:blip>
          <a:stretch>
            <a:fillRect/>
          </a:stretch>
        </p:blipFill>
        <p:spPr>
          <a:xfrm>
            <a:off x="5575151" y="479966"/>
            <a:ext cx="2645371" cy="3431634"/>
          </a:xfrm>
          <a:prstGeom prst="rect">
            <a:avLst/>
          </a:prstGeom>
          <a:ln w="12700">
            <a:miter lim="400000"/>
          </a:ln>
        </p:spPr>
      </p:pic>
      <p:pic>
        <p:nvPicPr>
          <p:cNvPr id="142" name="BOB Village Logo.png" descr="BOB Village Logo.png"/>
          <p:cNvPicPr>
            <a:picLocks noChangeAspect="1"/>
          </p:cNvPicPr>
          <p:nvPr/>
        </p:nvPicPr>
        <p:blipFill>
          <a:blip r:embed="rId3">
            <a:extLst/>
          </a:blip>
          <a:stretch>
            <a:fillRect/>
          </a:stretch>
        </p:blipFill>
        <p:spPr>
          <a:xfrm>
            <a:off x="6343324" y="3312695"/>
            <a:ext cx="1109024" cy="57410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0" advTm="0"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 presetID="2" grpId="1" fill="hold">
                                  <p:stCondLst>
                                    <p:cond delay="0"/>
                                  </p:stCondLst>
                                  <p:iterate type="el" backwards="0">
                                    <p:tmAbs val="0"/>
                                  </p:iterate>
                                  <p:childTnLst>
                                    <p:set>
                                      <p:cBhvr>
                                        <p:cTn id="6" fill="hold"/>
                                        <p:tgtEl>
                                          <p:spTgt spid="141"/>
                                        </p:tgtEl>
                                        <p:attrNameLst>
                                          <p:attrName>style.visibility</p:attrName>
                                        </p:attrNameLst>
                                      </p:cBhvr>
                                      <p:to>
                                        <p:strVal val="visible"/>
                                      </p:to>
                                    </p:set>
                                    <p:anim calcmode="lin" valueType="num">
                                      <p:cBhvr>
                                        <p:cTn id="7" dur="1000" fill="hold"/>
                                        <p:tgtEl>
                                          <p:spTgt spid="141"/>
                                        </p:tgtEl>
                                        <p:attrNameLst>
                                          <p:attrName>ppt_x</p:attrName>
                                        </p:attrNameLst>
                                      </p:cBhvr>
                                      <p:tavLst>
                                        <p:tav tm="0">
                                          <p:val>
                                            <p:strVal val="#ppt_x"/>
                                          </p:val>
                                        </p:tav>
                                        <p:tav tm="100000">
                                          <p:val>
                                            <p:strVal val="#ppt_x"/>
                                          </p:val>
                                        </p:tav>
                                      </p:tavLst>
                                    </p:anim>
                                    <p:anim calcmode="lin" valueType="num">
                                      <p:cBhvr>
                                        <p:cTn id="8" dur="1000" fill="hold"/>
                                        <p:tgtEl>
                                          <p:spTgt spid="141"/>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Class="entr" nodeType="afterEffect" presetSubtype="1" presetID="2" grpId="2" fill="hold">
                                  <p:stCondLst>
                                    <p:cond delay="0"/>
                                  </p:stCondLst>
                                  <p:iterate type="lt" backwards="0">
                                    <p:tmAbs val="0"/>
                                  </p:iterate>
                                  <p:childTnLst>
                                    <p:set>
                                      <p:cBhvr>
                                        <p:cTn id="11" fill="hold"/>
                                        <p:tgtEl>
                                          <p:spTgt spid="139"/>
                                        </p:tgtEl>
                                        <p:attrNameLst>
                                          <p:attrName>style.visibility</p:attrName>
                                        </p:attrNameLst>
                                      </p:cBhvr>
                                      <p:to>
                                        <p:strVal val="visible"/>
                                      </p:to>
                                    </p:set>
                                    <p:anim calcmode="lin" valueType="num">
                                      <p:cBhvr>
                                        <p:cTn id="12" dur="1500" fill="hold"/>
                                        <p:tgtEl>
                                          <p:spTgt spid="139"/>
                                        </p:tgtEl>
                                        <p:attrNameLst>
                                          <p:attrName>ppt_x</p:attrName>
                                        </p:attrNameLst>
                                      </p:cBhvr>
                                      <p:tavLst>
                                        <p:tav tm="0">
                                          <p:val>
                                            <p:strVal val="#ppt_x"/>
                                          </p:val>
                                        </p:tav>
                                        <p:tav tm="100000">
                                          <p:val>
                                            <p:strVal val="#ppt_x"/>
                                          </p:val>
                                        </p:tav>
                                      </p:tavLst>
                                    </p:anim>
                                    <p:anim calcmode="lin" valueType="num">
                                      <p:cBhvr>
                                        <p:cTn id="13" dur="1500" fill="hold"/>
                                        <p:tgtEl>
                                          <p:spTgt spid="139"/>
                                        </p:tgtEl>
                                        <p:attrNameLst>
                                          <p:attrName>ppt_y</p:attrName>
                                        </p:attrNameLst>
                                      </p:cBhvr>
                                      <p:tavLst>
                                        <p:tav tm="0">
                                          <p:val>
                                            <p:strVal val="0-#ppt_h/2"/>
                                          </p:val>
                                        </p:tav>
                                        <p:tav tm="100000">
                                          <p:val>
                                            <p:strVal val="#ppt_y"/>
                                          </p:val>
                                        </p:tav>
                                      </p:tavLst>
                                    </p:anim>
                                  </p:childTnLst>
                                </p:cTn>
                              </p:par>
                            </p:childTnLst>
                          </p:cTn>
                        </p:par>
                        <p:par>
                          <p:cTn id="14" fill="hold">
                            <p:stCondLst>
                              <p:cond delay="2500"/>
                            </p:stCondLst>
                            <p:childTnLst>
                              <p:par>
                                <p:cTn id="15" presetClass="entr" nodeType="afterEffect" presetSubtype="1" presetID="2" grpId="3" fill="hold">
                                  <p:stCondLst>
                                    <p:cond delay="0"/>
                                  </p:stCondLst>
                                  <p:iterate type="lt" backwards="0">
                                    <p:tmAbs val="0"/>
                                  </p:iterate>
                                  <p:childTnLst>
                                    <p:set>
                                      <p:cBhvr>
                                        <p:cTn id="16" fill="hold"/>
                                        <p:tgtEl>
                                          <p:spTgt spid="140"/>
                                        </p:tgtEl>
                                        <p:attrNameLst>
                                          <p:attrName>style.visibility</p:attrName>
                                        </p:attrNameLst>
                                      </p:cBhvr>
                                      <p:to>
                                        <p:strVal val="visible"/>
                                      </p:to>
                                    </p:set>
                                    <p:anim calcmode="lin" valueType="num">
                                      <p:cBhvr>
                                        <p:cTn id="17" dur="1500" fill="hold"/>
                                        <p:tgtEl>
                                          <p:spTgt spid="140"/>
                                        </p:tgtEl>
                                        <p:attrNameLst>
                                          <p:attrName>ppt_x</p:attrName>
                                        </p:attrNameLst>
                                      </p:cBhvr>
                                      <p:tavLst>
                                        <p:tav tm="0">
                                          <p:val>
                                            <p:strVal val="#ppt_x"/>
                                          </p:val>
                                        </p:tav>
                                        <p:tav tm="100000">
                                          <p:val>
                                            <p:strVal val="#ppt_x"/>
                                          </p:val>
                                        </p:tav>
                                      </p:tavLst>
                                    </p:anim>
                                    <p:anim calcmode="lin" valueType="num">
                                      <p:cBhvr>
                                        <p:cTn id="18" dur="1500" fill="hold"/>
                                        <p:tgtEl>
                                          <p:spTgt spid="140"/>
                                        </p:tgtEl>
                                        <p:attrNameLst>
                                          <p:attrName>ppt_y</p:attrName>
                                        </p:attrNameLst>
                                      </p:cBhvr>
                                      <p:tavLst>
                                        <p:tav tm="0">
                                          <p:val>
                                            <p:strVal val="0-#ppt_h/2"/>
                                          </p:val>
                                        </p:tav>
                                        <p:tav tm="100000">
                                          <p:val>
                                            <p:strVal val="#ppt_y"/>
                                          </p:val>
                                        </p:tav>
                                      </p:tavLst>
                                    </p:anim>
                                  </p:childTnLst>
                                </p:cTn>
                              </p:par>
                            </p:childTnLst>
                          </p:cTn>
                        </p:par>
                        <p:par>
                          <p:cTn id="19" fill="hold">
                            <p:stCondLst>
                              <p:cond delay="4000"/>
                            </p:stCondLst>
                            <p:childTnLst>
                              <p:par>
                                <p:cTn id="20" presetClass="exit" nodeType="afterEffect" presetSubtype="2" presetID="2" grpId="4" fill="hold">
                                  <p:stCondLst>
                                    <p:cond delay="2500"/>
                                  </p:stCondLst>
                                  <p:iterate type="el" backwards="0">
                                    <p:tmAbs val="0"/>
                                  </p:iterate>
                                  <p:childTnLst>
                                    <p:anim calcmode="lin" valueType="num">
                                      <p:cBhvr>
                                        <p:cTn id="21" dur="1000" fill="hold"/>
                                        <p:tgtEl>
                                          <p:spTgt spid="141"/>
                                        </p:tgtEl>
                                        <p:attrNameLst>
                                          <p:attrName>ppt_x</p:attrName>
                                        </p:attrNameLst>
                                      </p:cBhvr>
                                      <p:tavLst>
                                        <p:tav tm="0">
                                          <p:val>
                                            <p:strVal val="ppt_x"/>
                                          </p:val>
                                        </p:tav>
                                        <p:tav tm="100000">
                                          <p:val>
                                            <p:strVal val="1+ppt_w/2"/>
                                          </p:val>
                                        </p:tav>
                                      </p:tavLst>
                                    </p:anim>
                                    <p:anim calcmode="lin" valueType="num">
                                      <p:cBhvr>
                                        <p:cTn id="22" dur="1000" fill="hold"/>
                                        <p:tgtEl>
                                          <p:spTgt spid="141"/>
                                        </p:tgtEl>
                                        <p:attrNameLst>
                                          <p:attrName>ppt_y</p:attrName>
                                        </p:attrNameLst>
                                      </p:cBhvr>
                                      <p:tavLst>
                                        <p:tav tm="0">
                                          <p:val>
                                            <p:strVal val="ppt_y"/>
                                          </p:val>
                                        </p:tav>
                                        <p:tav tm="100000">
                                          <p:val>
                                            <p:strVal val="ppt_y"/>
                                          </p:val>
                                        </p:tav>
                                      </p:tavLst>
                                    </p:anim>
                                    <p:set>
                                      <p:cBhvr>
                                        <p:cTn id="23" fill="hold">
                                          <p:stCondLst>
                                            <p:cond delay="999"/>
                                          </p:stCondLst>
                                        </p:cTn>
                                        <p:tgtEl>
                                          <p:spTgt spid="141"/>
                                        </p:tgtEl>
                                        <p:attrNameLst>
                                          <p:attrName>style.visibility</p:attrName>
                                        </p:attrNameLst>
                                      </p:cBhvr>
                                      <p:to>
                                        <p:strVal val="hidden"/>
                                      </p:to>
                                    </p:set>
                                  </p:childTnLst>
                                </p:cTn>
                              </p:par>
                            </p:childTnLst>
                          </p:cTn>
                        </p:par>
                        <p:par>
                          <p:cTn id="24" fill="hold">
                            <p:stCondLst>
                              <p:cond delay="7500"/>
                            </p:stCondLst>
                            <p:childTnLst>
                              <p:par>
                                <p:cTn id="25" presetClass="exit" nodeType="afterEffect" presetSubtype="1" presetID="2" grpId="5" fill="hold">
                                  <p:stCondLst>
                                    <p:cond delay="0"/>
                                  </p:stCondLst>
                                  <p:iterate type="lt" backwards="0">
                                    <p:tmAbs val="0"/>
                                  </p:iterate>
                                  <p:childTnLst>
                                    <p:anim calcmode="lin" valueType="num">
                                      <p:cBhvr>
                                        <p:cTn id="26" dur="1000" fill="hold"/>
                                        <p:tgtEl>
                                          <p:spTgt spid="139"/>
                                        </p:tgtEl>
                                        <p:attrNameLst>
                                          <p:attrName>ppt_x</p:attrName>
                                        </p:attrNameLst>
                                      </p:cBhvr>
                                      <p:tavLst>
                                        <p:tav tm="0">
                                          <p:val>
                                            <p:strVal val="ppt_x"/>
                                          </p:val>
                                        </p:tav>
                                        <p:tav tm="100000">
                                          <p:val>
                                            <p:strVal val="ppt_x"/>
                                          </p:val>
                                        </p:tav>
                                      </p:tavLst>
                                    </p:anim>
                                    <p:anim calcmode="lin" valueType="num">
                                      <p:cBhvr>
                                        <p:cTn id="27" dur="1000" fill="hold"/>
                                        <p:tgtEl>
                                          <p:spTgt spid="139"/>
                                        </p:tgtEl>
                                        <p:attrNameLst>
                                          <p:attrName>ppt_y</p:attrName>
                                        </p:attrNameLst>
                                      </p:cBhvr>
                                      <p:tavLst>
                                        <p:tav tm="0">
                                          <p:val>
                                            <p:strVal val="ppt_y"/>
                                          </p:val>
                                        </p:tav>
                                        <p:tav tm="100000">
                                          <p:val>
                                            <p:strVal val="0-ppt_h/2"/>
                                          </p:val>
                                        </p:tav>
                                      </p:tavLst>
                                    </p:anim>
                                    <p:set>
                                      <p:cBhvr>
                                        <p:cTn id="28" fill="hold">
                                          <p:stCondLst>
                                            <p:cond delay="999"/>
                                          </p:stCondLst>
                                        </p:cTn>
                                        <p:tgtEl>
                                          <p:spTgt spid="139"/>
                                        </p:tgtEl>
                                        <p:attrNameLst>
                                          <p:attrName>style.visibility</p:attrName>
                                        </p:attrNameLst>
                                      </p:cBhvr>
                                      <p:to>
                                        <p:strVal val="hidden"/>
                                      </p:to>
                                    </p:set>
                                  </p:childTnLst>
                                </p:cTn>
                              </p:par>
                            </p:childTnLst>
                          </p:cTn>
                        </p:par>
                        <p:par>
                          <p:cTn id="29" fill="hold">
                            <p:stCondLst>
                              <p:cond delay="8500"/>
                            </p:stCondLst>
                            <p:childTnLst>
                              <p:par>
                                <p:cTn id="30" presetClass="exit" nodeType="afterEffect" presetSubtype="1" presetID="2" grpId="6" fill="hold">
                                  <p:stCondLst>
                                    <p:cond delay="0"/>
                                  </p:stCondLst>
                                  <p:iterate type="lt" backwards="0">
                                    <p:tmAbs val="0"/>
                                  </p:iterate>
                                  <p:childTnLst>
                                    <p:anim calcmode="lin" valueType="num">
                                      <p:cBhvr>
                                        <p:cTn id="31" dur="1500" fill="hold"/>
                                        <p:tgtEl>
                                          <p:spTgt spid="140"/>
                                        </p:tgtEl>
                                        <p:attrNameLst>
                                          <p:attrName>ppt_x</p:attrName>
                                        </p:attrNameLst>
                                      </p:cBhvr>
                                      <p:tavLst>
                                        <p:tav tm="0">
                                          <p:val>
                                            <p:strVal val="ppt_x"/>
                                          </p:val>
                                        </p:tav>
                                        <p:tav tm="100000">
                                          <p:val>
                                            <p:strVal val="ppt_x"/>
                                          </p:val>
                                        </p:tav>
                                      </p:tavLst>
                                    </p:anim>
                                    <p:anim calcmode="lin" valueType="num">
                                      <p:cBhvr>
                                        <p:cTn id="32" dur="1500" fill="hold"/>
                                        <p:tgtEl>
                                          <p:spTgt spid="140"/>
                                        </p:tgtEl>
                                        <p:attrNameLst>
                                          <p:attrName>ppt_y</p:attrName>
                                        </p:attrNameLst>
                                      </p:cBhvr>
                                      <p:tavLst>
                                        <p:tav tm="0">
                                          <p:val>
                                            <p:strVal val="ppt_y"/>
                                          </p:val>
                                        </p:tav>
                                        <p:tav tm="100000">
                                          <p:val>
                                            <p:strVal val="0-ppt_h/2"/>
                                          </p:val>
                                        </p:tav>
                                      </p:tavLst>
                                    </p:anim>
                                    <p:set>
                                      <p:cBhvr>
                                        <p:cTn id="33" fill="hold">
                                          <p:stCondLst>
                                            <p:cond delay="1499"/>
                                          </p:stCondLst>
                                        </p:cTn>
                                        <p:tgtEl>
                                          <p:spTgt spid="140"/>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1" grpId="4"/>
      <p:bldP build="whole" bldLvl="1" animBg="1" rev="0" advAuto="0" spid="140" grpId="3"/>
      <p:bldP build="whole" bldLvl="1" animBg="1" rev="0" advAuto="0" spid="139" grpId="5"/>
      <p:bldP build="whole" bldLvl="1" animBg="1" rev="0" advAuto="0" spid="141" grpId="1"/>
      <p:bldP build="whole" bldLvl="1" animBg="1" rev="0" advAuto="0" spid="140" grpId="6"/>
      <p:bldP build="whole" bldLvl="1" animBg="1" rev="0" advAuto="0" spid="139" grpId="2"/>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CFF1B"/>
        </a:solidFill>
      </p:bgPr>
    </p:bg>
    <p:spTree>
      <p:nvGrpSpPr>
        <p:cNvPr id="1" name=""/>
        <p:cNvGrpSpPr/>
        <p:nvPr/>
      </p:nvGrpSpPr>
      <p:grpSpPr>
        <a:xfrm>
          <a:off x="0" y="0"/>
          <a:ext cx="0" cy="0"/>
          <a:chOff x="0" y="0"/>
          <a:chExt cx="0" cy="0"/>
        </a:xfrm>
      </p:grpSpPr>
      <p:sp>
        <p:nvSpPr>
          <p:cNvPr id="144" name="Super Slogans!"/>
          <p:cNvSpPr txBox="1"/>
          <p:nvPr>
            <p:ph type="ctrTitle"/>
          </p:nvPr>
        </p:nvSpPr>
        <p:spPr>
          <a:prstGeom prst="rect">
            <a:avLst/>
          </a:prstGeom>
        </p:spPr>
        <p:txBody>
          <a:bodyPr/>
          <a:lstStyle/>
          <a:p>
            <a:pPr/>
            <a:r>
              <a:t>Super Slogans!</a:t>
            </a:r>
          </a:p>
        </p:txBody>
      </p:sp>
      <p:sp>
        <p:nvSpPr>
          <p:cNvPr id="145" name="The healthy way!…"/>
          <p:cNvSpPr txBox="1"/>
          <p:nvPr>
            <p:ph type="subTitle" sz="quarter" idx="1"/>
          </p:nvPr>
        </p:nvSpPr>
        <p:spPr>
          <a:prstGeom prst="rect">
            <a:avLst/>
          </a:prstGeom>
        </p:spPr>
        <p:txBody>
          <a:bodyPr/>
          <a:lstStyle/>
          <a:p>
            <a:pPr marL="313511" indent="-313511" defTabSz="356362">
              <a:buSzPct val="145000"/>
              <a:buChar char="•"/>
              <a:defRPr sz="2257"/>
            </a:pPr>
            <a:r>
              <a:t>The healthy way!</a:t>
            </a:r>
          </a:p>
          <a:p>
            <a:pPr marL="313511" indent="-313511" defTabSz="356362">
              <a:buSzPct val="145000"/>
              <a:buChar char="•"/>
              <a:defRPr sz="2257"/>
            </a:pPr>
            <a:r>
              <a:t>The better way to health!</a:t>
            </a:r>
          </a:p>
          <a:p>
            <a:pPr marL="313511" indent="-313511" defTabSz="356362">
              <a:buSzPct val="145000"/>
              <a:buChar char="•"/>
              <a:defRPr sz="2257"/>
            </a:pPr>
            <a:r>
              <a:t>The joy of health!</a:t>
            </a:r>
          </a:p>
        </p:txBody>
      </p:sp>
    </p:spTree>
  </p:cSld>
  <p:clrMapOvr>
    <a:masterClrMapping/>
  </p:clrMapOvr>
  <mc:AlternateContent xmlns:mc="http://schemas.openxmlformats.org/markup-compatibility/2006">
    <mc:Choice xmlns:p14="http://schemas.microsoft.com/office/powerpoint/2010/main" Requires="p14">
      <p:transition spd="med" advClick="0" advTm="0"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 presetID="2" grpId="1" fill="hold">
                                  <p:stCondLst>
                                    <p:cond delay="0"/>
                                  </p:stCondLst>
                                  <p:iterate type="lt" backwards="0">
                                    <p:tmAbs val="0"/>
                                  </p:iterate>
                                  <p:childTnLst>
                                    <p:set>
                                      <p:cBhvr>
                                        <p:cTn id="6" fill="hold"/>
                                        <p:tgtEl>
                                          <p:spTgt spid="144"/>
                                        </p:tgtEl>
                                        <p:attrNameLst>
                                          <p:attrName>style.visibility</p:attrName>
                                        </p:attrNameLst>
                                      </p:cBhvr>
                                      <p:to>
                                        <p:strVal val="visible"/>
                                      </p:to>
                                    </p:set>
                                    <p:anim calcmode="lin" valueType="num">
                                      <p:cBhvr>
                                        <p:cTn id="7" dur="1500" fill="hold"/>
                                        <p:tgtEl>
                                          <p:spTgt spid="144"/>
                                        </p:tgtEl>
                                        <p:attrNameLst>
                                          <p:attrName>ppt_x</p:attrName>
                                        </p:attrNameLst>
                                      </p:cBhvr>
                                      <p:tavLst>
                                        <p:tav tm="0">
                                          <p:val>
                                            <p:strVal val="#ppt_x"/>
                                          </p:val>
                                        </p:tav>
                                        <p:tav tm="100000">
                                          <p:val>
                                            <p:strVal val="#ppt_x"/>
                                          </p:val>
                                        </p:tav>
                                      </p:tavLst>
                                    </p:anim>
                                    <p:anim calcmode="lin" valueType="num">
                                      <p:cBhvr>
                                        <p:cTn id="8" dur="1500" fill="hold"/>
                                        <p:tgtEl>
                                          <p:spTgt spid="144"/>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Class="entr" nodeType="afterEffect" presetSubtype="1" presetID="2" grpId="2" fill="hold">
                                  <p:stCondLst>
                                    <p:cond delay="0"/>
                                  </p:stCondLst>
                                  <p:iterate type="lt" backwards="0">
                                    <p:tmAbs val="0"/>
                                  </p:iterate>
                                  <p:childTnLst>
                                    <p:set>
                                      <p:cBhvr>
                                        <p:cTn id="11" fill="hold"/>
                                        <p:tgtEl>
                                          <p:spTgt spid="145"/>
                                        </p:tgtEl>
                                        <p:attrNameLst>
                                          <p:attrName>style.visibility</p:attrName>
                                        </p:attrNameLst>
                                      </p:cBhvr>
                                      <p:to>
                                        <p:strVal val="visible"/>
                                      </p:to>
                                    </p:set>
                                    <p:anim calcmode="lin" valueType="num">
                                      <p:cBhvr>
                                        <p:cTn id="12" dur="1500" fill="hold"/>
                                        <p:tgtEl>
                                          <p:spTgt spid="145"/>
                                        </p:tgtEl>
                                        <p:attrNameLst>
                                          <p:attrName>ppt_x</p:attrName>
                                        </p:attrNameLst>
                                      </p:cBhvr>
                                      <p:tavLst>
                                        <p:tav tm="0">
                                          <p:val>
                                            <p:strVal val="#ppt_x"/>
                                          </p:val>
                                        </p:tav>
                                        <p:tav tm="100000">
                                          <p:val>
                                            <p:strVal val="#ppt_x"/>
                                          </p:val>
                                        </p:tav>
                                      </p:tavLst>
                                    </p:anim>
                                    <p:anim calcmode="lin" valueType="num">
                                      <p:cBhvr>
                                        <p:cTn id="13" dur="1500" fill="hold"/>
                                        <p:tgtEl>
                                          <p:spTgt spid="145"/>
                                        </p:tgtEl>
                                        <p:attrNameLst>
                                          <p:attrName>ppt_y</p:attrName>
                                        </p:attrNameLst>
                                      </p:cBhvr>
                                      <p:tavLst>
                                        <p:tav tm="0">
                                          <p:val>
                                            <p:strVal val="0-#ppt_h/2"/>
                                          </p:val>
                                        </p:tav>
                                        <p:tav tm="100000">
                                          <p:val>
                                            <p:strVal val="#ppt_y"/>
                                          </p:val>
                                        </p:tav>
                                      </p:tavLst>
                                    </p:anim>
                                  </p:childTnLst>
                                </p:cTn>
                              </p:par>
                            </p:childTnLst>
                          </p:cTn>
                        </p:par>
                        <p:par>
                          <p:cTn id="14" fill="hold">
                            <p:stCondLst>
                              <p:cond delay="3000"/>
                            </p:stCondLst>
                            <p:childTnLst>
                              <p:par>
                                <p:cTn id="15" presetClass="exit" nodeType="afterEffect" presetSubtype="1" presetID="2" grpId="3" fill="hold">
                                  <p:stCondLst>
                                    <p:cond delay="2500"/>
                                  </p:stCondLst>
                                  <p:iterate type="lt" backwards="0">
                                    <p:tmAbs val="0"/>
                                  </p:iterate>
                                  <p:childTnLst>
                                    <p:anim calcmode="lin" valueType="num">
                                      <p:cBhvr>
                                        <p:cTn id="16" dur="1500" fill="hold"/>
                                        <p:tgtEl>
                                          <p:spTgt spid="144"/>
                                        </p:tgtEl>
                                        <p:attrNameLst>
                                          <p:attrName>ppt_x</p:attrName>
                                        </p:attrNameLst>
                                      </p:cBhvr>
                                      <p:tavLst>
                                        <p:tav tm="0">
                                          <p:val>
                                            <p:strVal val="ppt_x"/>
                                          </p:val>
                                        </p:tav>
                                        <p:tav tm="100000">
                                          <p:val>
                                            <p:strVal val="ppt_x"/>
                                          </p:val>
                                        </p:tav>
                                      </p:tavLst>
                                    </p:anim>
                                    <p:anim calcmode="lin" valueType="num">
                                      <p:cBhvr>
                                        <p:cTn id="17" dur="1500" fill="hold"/>
                                        <p:tgtEl>
                                          <p:spTgt spid="144"/>
                                        </p:tgtEl>
                                        <p:attrNameLst>
                                          <p:attrName>ppt_y</p:attrName>
                                        </p:attrNameLst>
                                      </p:cBhvr>
                                      <p:tavLst>
                                        <p:tav tm="0">
                                          <p:val>
                                            <p:strVal val="ppt_y"/>
                                          </p:val>
                                        </p:tav>
                                        <p:tav tm="100000">
                                          <p:val>
                                            <p:strVal val="0-ppt_h/2"/>
                                          </p:val>
                                        </p:tav>
                                      </p:tavLst>
                                    </p:anim>
                                    <p:set>
                                      <p:cBhvr>
                                        <p:cTn id="18" fill="hold">
                                          <p:stCondLst>
                                            <p:cond delay="1499"/>
                                          </p:stCondLst>
                                        </p:cTn>
                                        <p:tgtEl>
                                          <p:spTgt spid="144"/>
                                        </p:tgtEl>
                                        <p:attrNameLst>
                                          <p:attrName>style.visibility</p:attrName>
                                        </p:attrNameLst>
                                      </p:cBhvr>
                                      <p:to>
                                        <p:strVal val="hidden"/>
                                      </p:to>
                                    </p:set>
                                  </p:childTnLst>
                                </p:cTn>
                              </p:par>
                            </p:childTnLst>
                          </p:cTn>
                        </p:par>
                        <p:par>
                          <p:cTn id="19" fill="hold">
                            <p:stCondLst>
                              <p:cond delay="7000"/>
                            </p:stCondLst>
                            <p:childTnLst>
                              <p:par>
                                <p:cTn id="20" presetClass="exit" nodeType="afterEffect" presetSubtype="1" presetID="2" grpId="4" fill="hold">
                                  <p:stCondLst>
                                    <p:cond delay="0"/>
                                  </p:stCondLst>
                                  <p:iterate type="lt" backwards="0">
                                    <p:tmAbs val="0"/>
                                  </p:iterate>
                                  <p:childTnLst>
                                    <p:anim calcmode="lin" valueType="num">
                                      <p:cBhvr>
                                        <p:cTn id="21" dur="1500" fill="hold"/>
                                        <p:tgtEl>
                                          <p:spTgt spid="145"/>
                                        </p:tgtEl>
                                        <p:attrNameLst>
                                          <p:attrName>ppt_x</p:attrName>
                                        </p:attrNameLst>
                                      </p:cBhvr>
                                      <p:tavLst>
                                        <p:tav tm="0">
                                          <p:val>
                                            <p:strVal val="ppt_x"/>
                                          </p:val>
                                        </p:tav>
                                        <p:tav tm="100000">
                                          <p:val>
                                            <p:strVal val="ppt_x"/>
                                          </p:val>
                                        </p:tav>
                                      </p:tavLst>
                                    </p:anim>
                                    <p:anim calcmode="lin" valueType="num">
                                      <p:cBhvr>
                                        <p:cTn id="22" dur="1500" fill="hold"/>
                                        <p:tgtEl>
                                          <p:spTgt spid="145"/>
                                        </p:tgtEl>
                                        <p:attrNameLst>
                                          <p:attrName>ppt_y</p:attrName>
                                        </p:attrNameLst>
                                      </p:cBhvr>
                                      <p:tavLst>
                                        <p:tav tm="0">
                                          <p:val>
                                            <p:strVal val="ppt_y"/>
                                          </p:val>
                                        </p:tav>
                                        <p:tav tm="100000">
                                          <p:val>
                                            <p:strVal val="0-ppt_h/2"/>
                                          </p:val>
                                        </p:tav>
                                      </p:tavLst>
                                    </p:anim>
                                    <p:set>
                                      <p:cBhvr>
                                        <p:cTn id="23" fill="hold">
                                          <p:stCondLst>
                                            <p:cond delay="1499"/>
                                          </p:stCondLst>
                                        </p:cTn>
                                        <p:tgtEl>
                                          <p:spTgt spid="145"/>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5" grpId="2"/>
      <p:bldP build="whole" bldLvl="1" animBg="1" rev="0" advAuto="0" spid="145" grpId="4"/>
      <p:bldP build="whole" bldLvl="1" animBg="1" rev="0" advAuto="0" spid="144" grpId="1"/>
      <p:bldP build="whole" bldLvl="1" animBg="1" rev="0" advAuto="0" spid="144" grpId="3"/>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EEACFF"/>
        </a:solidFill>
      </p:bgPr>
    </p:bg>
    <p:spTree>
      <p:nvGrpSpPr>
        <p:cNvPr id="1" name=""/>
        <p:cNvGrpSpPr/>
        <p:nvPr/>
      </p:nvGrpSpPr>
      <p:grpSpPr>
        <a:xfrm>
          <a:off x="0" y="0"/>
          <a:ext cx="0" cy="0"/>
          <a:chOff x="0" y="0"/>
          <a:chExt cx="0" cy="0"/>
        </a:xfrm>
      </p:grpSpPr>
      <p:sp>
        <p:nvSpPr>
          <p:cNvPr id="147" name="Industry Benefits"/>
          <p:cNvSpPr txBox="1"/>
          <p:nvPr>
            <p:ph type="ctrTitle"/>
          </p:nvPr>
        </p:nvSpPr>
        <p:spPr>
          <a:prstGeom prst="rect">
            <a:avLst/>
          </a:prstGeom>
        </p:spPr>
        <p:txBody>
          <a:bodyPr/>
          <a:lstStyle/>
          <a:p>
            <a:pPr/>
            <a:r>
              <a:t>Industry Benefits</a:t>
            </a:r>
          </a:p>
        </p:txBody>
      </p:sp>
      <p:sp>
        <p:nvSpPr>
          <p:cNvPr id="148" name="Our community would benefit because of our business. This is because almost 30% of the U.S. is overweight. I believe that our company could help with this. This is because we offer health tips and videos to help anyone in need, or someone who wants to stay at the average weight."/>
          <p:cNvSpPr txBox="1"/>
          <p:nvPr>
            <p:ph type="subTitle" sz="quarter" idx="1"/>
          </p:nvPr>
        </p:nvSpPr>
        <p:spPr>
          <a:prstGeom prst="rect">
            <a:avLst/>
          </a:prstGeom>
        </p:spPr>
        <p:txBody>
          <a:bodyPr/>
          <a:lstStyle>
            <a:lvl1pPr defTabSz="297941">
              <a:defRPr sz="1886"/>
            </a:lvl1pPr>
          </a:lstStyle>
          <a:p>
            <a:pPr/>
            <a:r>
              <a:t>Our community would benefit because of our business. This is because almost 30% of the U.S. is overweight. I believe that our company could help with this. This is because we offer health tips and videos to help anyone in need, or someone who wants to stay at the average weight.</a:t>
            </a:r>
          </a:p>
        </p:txBody>
      </p:sp>
    </p:spTree>
  </p:cSld>
  <p:clrMapOvr>
    <a:masterClrMapping/>
  </p:clrMapOvr>
  <mc:AlternateContent xmlns:mc="http://schemas.openxmlformats.org/markup-compatibility/2006">
    <mc:Choice xmlns:p14="http://schemas.microsoft.com/office/powerpoint/2010/main" Requires="p14">
      <p:transition spd="med" advClick="0" advTm="0"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 presetID="2" grpId="1" fill="hold">
                                  <p:stCondLst>
                                    <p:cond delay="0"/>
                                  </p:stCondLst>
                                  <p:iterate type="lt" backwards="0">
                                    <p:tmAbs val="0"/>
                                  </p:iterate>
                                  <p:childTnLst>
                                    <p:set>
                                      <p:cBhvr>
                                        <p:cTn id="6" fill="hold"/>
                                        <p:tgtEl>
                                          <p:spTgt spid="147"/>
                                        </p:tgtEl>
                                        <p:attrNameLst>
                                          <p:attrName>style.visibility</p:attrName>
                                        </p:attrNameLst>
                                      </p:cBhvr>
                                      <p:to>
                                        <p:strVal val="visible"/>
                                      </p:to>
                                    </p:set>
                                    <p:anim calcmode="lin" valueType="num">
                                      <p:cBhvr>
                                        <p:cTn id="7" dur="1500" fill="hold"/>
                                        <p:tgtEl>
                                          <p:spTgt spid="147"/>
                                        </p:tgtEl>
                                        <p:attrNameLst>
                                          <p:attrName>ppt_x</p:attrName>
                                        </p:attrNameLst>
                                      </p:cBhvr>
                                      <p:tavLst>
                                        <p:tav tm="0">
                                          <p:val>
                                            <p:strVal val="#ppt_x"/>
                                          </p:val>
                                        </p:tav>
                                        <p:tav tm="100000">
                                          <p:val>
                                            <p:strVal val="#ppt_x"/>
                                          </p:val>
                                        </p:tav>
                                      </p:tavLst>
                                    </p:anim>
                                    <p:anim calcmode="lin" valueType="num">
                                      <p:cBhvr>
                                        <p:cTn id="8" dur="1500" fill="hold"/>
                                        <p:tgtEl>
                                          <p:spTgt spid="147"/>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Class="entr" nodeType="afterEffect" presetSubtype="1" presetID="2" grpId="2" fill="hold">
                                  <p:stCondLst>
                                    <p:cond delay="0"/>
                                  </p:stCondLst>
                                  <p:iterate type="lt" backwards="0">
                                    <p:tmAbs val="0"/>
                                  </p:iterate>
                                  <p:childTnLst>
                                    <p:set>
                                      <p:cBhvr>
                                        <p:cTn id="11" fill="hold"/>
                                        <p:tgtEl>
                                          <p:spTgt spid="148"/>
                                        </p:tgtEl>
                                        <p:attrNameLst>
                                          <p:attrName>style.visibility</p:attrName>
                                        </p:attrNameLst>
                                      </p:cBhvr>
                                      <p:to>
                                        <p:strVal val="visible"/>
                                      </p:to>
                                    </p:set>
                                    <p:anim calcmode="lin" valueType="num">
                                      <p:cBhvr>
                                        <p:cTn id="12" dur="1500" fill="hold"/>
                                        <p:tgtEl>
                                          <p:spTgt spid="148"/>
                                        </p:tgtEl>
                                        <p:attrNameLst>
                                          <p:attrName>ppt_x</p:attrName>
                                        </p:attrNameLst>
                                      </p:cBhvr>
                                      <p:tavLst>
                                        <p:tav tm="0">
                                          <p:val>
                                            <p:strVal val="#ppt_x"/>
                                          </p:val>
                                        </p:tav>
                                        <p:tav tm="100000">
                                          <p:val>
                                            <p:strVal val="#ppt_x"/>
                                          </p:val>
                                        </p:tav>
                                      </p:tavLst>
                                    </p:anim>
                                    <p:anim calcmode="lin" valueType="num">
                                      <p:cBhvr>
                                        <p:cTn id="13" dur="1500" fill="hold"/>
                                        <p:tgtEl>
                                          <p:spTgt spid="148"/>
                                        </p:tgtEl>
                                        <p:attrNameLst>
                                          <p:attrName>ppt_y</p:attrName>
                                        </p:attrNameLst>
                                      </p:cBhvr>
                                      <p:tavLst>
                                        <p:tav tm="0">
                                          <p:val>
                                            <p:strVal val="0-#ppt_h/2"/>
                                          </p:val>
                                        </p:tav>
                                        <p:tav tm="100000">
                                          <p:val>
                                            <p:strVal val="#ppt_y"/>
                                          </p:val>
                                        </p:tav>
                                      </p:tavLst>
                                    </p:anim>
                                  </p:childTnLst>
                                </p:cTn>
                              </p:par>
                            </p:childTnLst>
                          </p:cTn>
                        </p:par>
                        <p:par>
                          <p:cTn id="14" fill="hold">
                            <p:stCondLst>
                              <p:cond delay="3000"/>
                            </p:stCondLst>
                            <p:childTnLst>
                              <p:par>
                                <p:cTn id="15" presetClass="exit" nodeType="afterEffect" presetSubtype="1" presetID="2" grpId="3" fill="hold">
                                  <p:stCondLst>
                                    <p:cond delay="5000"/>
                                  </p:stCondLst>
                                  <p:iterate type="lt" backwards="0">
                                    <p:tmAbs val="0"/>
                                  </p:iterate>
                                  <p:childTnLst>
                                    <p:anim calcmode="lin" valueType="num">
                                      <p:cBhvr>
                                        <p:cTn id="16" dur="1500" fill="hold"/>
                                        <p:tgtEl>
                                          <p:spTgt spid="147"/>
                                        </p:tgtEl>
                                        <p:attrNameLst>
                                          <p:attrName>ppt_x</p:attrName>
                                        </p:attrNameLst>
                                      </p:cBhvr>
                                      <p:tavLst>
                                        <p:tav tm="0">
                                          <p:val>
                                            <p:strVal val="ppt_x"/>
                                          </p:val>
                                        </p:tav>
                                        <p:tav tm="100000">
                                          <p:val>
                                            <p:strVal val="ppt_x"/>
                                          </p:val>
                                        </p:tav>
                                      </p:tavLst>
                                    </p:anim>
                                    <p:anim calcmode="lin" valueType="num">
                                      <p:cBhvr>
                                        <p:cTn id="17" dur="1500" fill="hold"/>
                                        <p:tgtEl>
                                          <p:spTgt spid="147"/>
                                        </p:tgtEl>
                                        <p:attrNameLst>
                                          <p:attrName>ppt_y</p:attrName>
                                        </p:attrNameLst>
                                      </p:cBhvr>
                                      <p:tavLst>
                                        <p:tav tm="0">
                                          <p:val>
                                            <p:strVal val="ppt_y"/>
                                          </p:val>
                                        </p:tav>
                                        <p:tav tm="100000">
                                          <p:val>
                                            <p:strVal val="0-ppt_h/2"/>
                                          </p:val>
                                        </p:tav>
                                      </p:tavLst>
                                    </p:anim>
                                    <p:set>
                                      <p:cBhvr>
                                        <p:cTn id="18" fill="hold">
                                          <p:stCondLst>
                                            <p:cond delay="1499"/>
                                          </p:stCondLst>
                                        </p:cTn>
                                        <p:tgtEl>
                                          <p:spTgt spid="147"/>
                                        </p:tgtEl>
                                        <p:attrNameLst>
                                          <p:attrName>style.visibility</p:attrName>
                                        </p:attrNameLst>
                                      </p:cBhvr>
                                      <p:to>
                                        <p:strVal val="hidden"/>
                                      </p:to>
                                    </p:set>
                                  </p:childTnLst>
                                </p:cTn>
                              </p:par>
                            </p:childTnLst>
                          </p:cTn>
                        </p:par>
                        <p:par>
                          <p:cTn id="19" fill="hold">
                            <p:stCondLst>
                              <p:cond delay="9500"/>
                            </p:stCondLst>
                            <p:childTnLst>
                              <p:par>
                                <p:cTn id="20" presetClass="exit" nodeType="afterEffect" presetSubtype="1" presetID="2" grpId="4" fill="hold">
                                  <p:stCondLst>
                                    <p:cond delay="0"/>
                                  </p:stCondLst>
                                  <p:iterate type="lt" backwards="0">
                                    <p:tmAbs val="0"/>
                                  </p:iterate>
                                  <p:childTnLst>
                                    <p:anim calcmode="lin" valueType="num">
                                      <p:cBhvr>
                                        <p:cTn id="21" dur="1500" fill="hold"/>
                                        <p:tgtEl>
                                          <p:spTgt spid="148"/>
                                        </p:tgtEl>
                                        <p:attrNameLst>
                                          <p:attrName>ppt_x</p:attrName>
                                        </p:attrNameLst>
                                      </p:cBhvr>
                                      <p:tavLst>
                                        <p:tav tm="0">
                                          <p:val>
                                            <p:strVal val="ppt_x"/>
                                          </p:val>
                                        </p:tav>
                                        <p:tav tm="100000">
                                          <p:val>
                                            <p:strVal val="ppt_x"/>
                                          </p:val>
                                        </p:tav>
                                      </p:tavLst>
                                    </p:anim>
                                    <p:anim calcmode="lin" valueType="num">
                                      <p:cBhvr>
                                        <p:cTn id="22" dur="1500" fill="hold"/>
                                        <p:tgtEl>
                                          <p:spTgt spid="148"/>
                                        </p:tgtEl>
                                        <p:attrNameLst>
                                          <p:attrName>ppt_y</p:attrName>
                                        </p:attrNameLst>
                                      </p:cBhvr>
                                      <p:tavLst>
                                        <p:tav tm="0">
                                          <p:val>
                                            <p:strVal val="ppt_y"/>
                                          </p:val>
                                        </p:tav>
                                        <p:tav tm="100000">
                                          <p:val>
                                            <p:strVal val="0-ppt_h/2"/>
                                          </p:val>
                                        </p:tav>
                                      </p:tavLst>
                                    </p:anim>
                                    <p:set>
                                      <p:cBhvr>
                                        <p:cTn id="23" fill="hold">
                                          <p:stCondLst>
                                            <p:cond delay="1499"/>
                                          </p:stCondLst>
                                        </p:cTn>
                                        <p:tgtEl>
                                          <p:spTgt spid="148"/>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8" grpId="2"/>
      <p:bldP build="whole" bldLvl="1" animBg="1" rev="0" advAuto="0" spid="148" grpId="4"/>
      <p:bldP build="whole" bldLvl="1" animBg="1" rev="0" advAuto="0" spid="147" grpId="1"/>
      <p:bldP build="whole" bldLvl="1" animBg="1" rev="0" advAuto="0" spid="147" grpId="3"/>
    </p:bldLst>
  </p:timing>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